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gif" ContentType="image/gif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drawings/drawing1.xml" ContentType="application/vnd.openxmlformats-officedocument.drawing+xml"/>
  <Override PartName="/xl/customProperty2.bin" ContentType="application/vnd.openxmlformats-officedocument.spreadsheetml.customProperty"/>
  <Override PartName="/xl/drawings/drawing2.xml" ContentType="application/vnd.openxmlformats-officedocument.drawing+xml"/>
  <Override PartName="/xl/customProperty3.bin" ContentType="application/vnd.openxmlformats-officedocument.spreadsheetml.customProperty"/>
  <Override PartName="/xl/drawings/drawing3.xml" ContentType="application/vnd.openxmlformats-officedocument.drawing+xml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drawings/drawing4.xml" ContentType="application/vnd.openxmlformats-officedocument.drawing+xml"/>
  <Override PartName="/xl/customProperty6.bin" ContentType="application/vnd.openxmlformats-officedocument.spreadsheetml.customProperty"/>
  <Override PartName="/xl/drawings/drawing5.xml" ContentType="application/vnd.openxmlformats-officedocument.drawing+xml"/>
  <Override PartName="/xl/customProperty7.bin" ContentType="application/vnd.openxmlformats-officedocument.spreadsheetml.customProperty"/>
  <Override PartName="/xl/drawings/drawing6.xml" ContentType="application/vnd.openxmlformats-officedocument.drawing+xml"/>
  <Override PartName="/xl/customProperty8.bin" ContentType="application/vnd.openxmlformats-officedocument.spreadsheetml.customProperty"/>
  <Override PartName="/xl/drawings/drawing7.xml" ContentType="application/vnd.openxmlformats-officedocument.drawing+xml"/>
  <Override PartName="/xl/customProperty9.bin" ContentType="application/vnd.openxmlformats-officedocument.spreadsheetml.customProperty"/>
  <Override PartName="/xl/drawings/drawing8.xml" ContentType="application/vnd.openxmlformats-officedocument.drawing+xml"/>
  <Override PartName="/xl/customProperty10.bin" ContentType="application/vnd.openxmlformats-officedocument.spreadsheetml.customProperty"/>
  <Override PartName="/xl/drawings/drawing9.xml" ContentType="application/vnd.openxmlformats-officedocument.drawing+xml"/>
  <Override PartName="/xl/customProperty11.bin" ContentType="application/vnd.openxmlformats-officedocument.spreadsheetml.customProperty"/>
  <Override PartName="/xl/drawings/drawing10.xml" ContentType="application/vnd.openxmlformats-officedocument.drawing+xml"/>
  <Override PartName="/xl/embeddings/oleObject1.bin" ContentType="application/vnd.openxmlformats-officedocument.oleObject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 defaultThemeVersion="202300"/>
  <mc:AlternateContent xmlns:mc="http://schemas.openxmlformats.org/markup-compatibility/2006">
    <mc:Choice Requires="x15">
      <x15ac:absPath xmlns:x15ac="http://schemas.microsoft.com/office/spreadsheetml/2010/11/ac" url="C:\Users\dptocomercial.TEOPSA\Downloads\"/>
    </mc:Choice>
  </mc:AlternateContent>
  <xr:revisionPtr revIDLastSave="480" documentId="8_{DCE05934-5DA1-44DF-B9CA-0E90616DA736}" xr6:coauthVersionLast="47" xr6:coauthVersionMax="47" xr10:uidLastSave="{7D1E3FD8-23D3-4832-9233-6E1BDD545EB4}"/>
  <bookViews>
    <workbookView xWindow="3000" yWindow="3000" windowWidth="17280" windowHeight="8928" xr2:uid="{98F5819F-D8E2-4C13-82B8-066CC73C3841}"/>
  </bookViews>
  <sheets>
    <sheet name="INFO AMF" sheetId="31" r:id="rId1"/>
    <sheet name="VENTATEC T15 &amp; T24" sheetId="21" r:id="rId2"/>
    <sheet name="DONN DXE24 &amp; DX35 " sheetId="22" r:id="rId3"/>
    <sheet name="DONN ANTICORROSIÓN" sheetId="23" r:id="rId4"/>
    <sheet name="DONN®CLEAN ROOM" sheetId="24" r:id="rId5"/>
    <sheet name="DONN® ANGULAR &amp; Especiales" sheetId="25" r:id="rId6"/>
    <sheet name="PERFECTLINE XL2 " sheetId="26" r:id="rId7"/>
    <sheet name="MERIDIAN DX" sheetId="27" r:id="rId8"/>
    <sheet name="BANDRASTER" sheetId="29" r:id="rId9"/>
    <sheet name="AXONIS" sheetId="30" r:id="rId10"/>
    <sheet name="ACCESORIOS" sheetId="28" r:id="rId11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459" uniqueCount="375">
  <si>
    <t>Código de Producto</t>
  </si>
  <si>
    <t>Un. Caja</t>
  </si>
  <si>
    <t xml:space="preserve"> Cajas / Pallet</t>
  </si>
  <si>
    <t>Pedido mínimo</t>
  </si>
  <si>
    <t>Servicio</t>
  </si>
  <si>
    <t>Descripción de Producto</t>
  </si>
  <si>
    <t>Longitud</t>
  </si>
  <si>
    <t>Altura</t>
  </si>
  <si>
    <t>Perfil Primario DX35</t>
  </si>
  <si>
    <t>Verde</t>
  </si>
  <si>
    <t>Rojo</t>
  </si>
  <si>
    <t>ACCESORIOS</t>
  </si>
  <si>
    <t>N/A</t>
  </si>
  <si>
    <t>Descarga de Fichas Técnicas:</t>
  </si>
  <si>
    <t>https://knauf.com/es-ES/tools/download-center?division%5B0%5D=ceilingsolutions&amp;language%5B0%5D=es</t>
  </si>
  <si>
    <t>Tipos de Canto</t>
  </si>
  <si>
    <t>Unidades</t>
  </si>
  <si>
    <t>Perfil Primario Ventatec Negro Mate GK</t>
  </si>
  <si>
    <t>m / Caja</t>
  </si>
  <si>
    <t>Kg / Caja</t>
  </si>
  <si>
    <t>Caja</t>
  </si>
  <si>
    <t>-</t>
  </si>
  <si>
    <t>Perfil Secundario Ventatec Negro Mate GK</t>
  </si>
  <si>
    <t>VENTATEC®  T24 HIGH PERFORMANCE CLICK GK</t>
  </si>
  <si>
    <t>PERFIL SECUNDARIO GK</t>
  </si>
  <si>
    <t>PERFIL PRIMARIO UNIVERSAL</t>
  </si>
  <si>
    <t>DONN® DX 35 BLANCO</t>
  </si>
  <si>
    <t>Perfil Secundario DX35</t>
  </si>
  <si>
    <t>DONN® DX24 MH / KB BLANCO ANTICORROSIÓN</t>
  </si>
  <si>
    <t>Perfil Primario DX24 Anticorrosión</t>
  </si>
  <si>
    <t>Perfil Secundario DX24 Anticorrosión</t>
  </si>
  <si>
    <t>PERFIL ANGULAR</t>
  </si>
  <si>
    <t>Perfil Angular Anticorrosión</t>
  </si>
  <si>
    <t>ACCESORIOES PERFIL ANTICORROSIÓN</t>
  </si>
  <si>
    <t>Suspensor Nonius Anticorrosión Parte de Abajo</t>
  </si>
  <si>
    <t xml:space="preserve"> - </t>
  </si>
  <si>
    <t>Suspensor Nonius Anticorrosión Parte de Arriba</t>
  </si>
  <si>
    <t>Clip de Fijacción Nonius Anticorrosión</t>
  </si>
  <si>
    <t>DONN® DX24-CE CLEAN ROOM</t>
  </si>
  <si>
    <t>Perfil Primario DX24-CE Blanco para Salas Blancas</t>
  </si>
  <si>
    <t>Perfil Secuindario DX24-CE Blanco para Salas Blancas</t>
  </si>
  <si>
    <t>Perfil Angular con canal Blanco para Salas Blancas 13/40/25</t>
  </si>
  <si>
    <t>Perfil Angular 21x21</t>
  </si>
  <si>
    <t>Perfil Angular 20X24</t>
  </si>
  <si>
    <t>Perfil Angular 24X24</t>
  </si>
  <si>
    <t>Perfil Angular 30x30</t>
  </si>
  <si>
    <t>Perfil Angular 40x30</t>
  </si>
  <si>
    <t>Perfil Angular Flexible PVC 24x24 Blanco</t>
  </si>
  <si>
    <t>Perfil Doble Angular 20x20x20x20</t>
  </si>
  <si>
    <t xml:space="preserve">Perfil Doble Angular 15x8x15x25 </t>
  </si>
  <si>
    <t>Perfil Cortinero 13x16x27x46 Paneles 12,5 mm</t>
  </si>
  <si>
    <t>Perfil Cortinero 16x16x30x43 Paneles 15mm</t>
  </si>
  <si>
    <t>PerfectLine XL2 Perfil Primario Blanco fondo Blanco</t>
  </si>
  <si>
    <t>PerfectLine XL2 Perfil Primario Blanco fondo Negro</t>
  </si>
  <si>
    <t>760640</t>
  </si>
  <si>
    <t>PerfectLine XL2 Perfil Secundario Blanco fondo Blanco</t>
  </si>
  <si>
    <t>760641</t>
  </si>
  <si>
    <t>PerfectLine XL2 Perfil Secundario Blanco fondo Negro</t>
  </si>
  <si>
    <t>760642</t>
  </si>
  <si>
    <t>PerfectLine XL2 Perfil Secundario Blanco fondo Blanco sin Lumbreras</t>
  </si>
  <si>
    <t>760643</t>
  </si>
  <si>
    <t>PerfectLine XL2 Perfil Secundario Blanco fondo Negro sin Lumbreras</t>
  </si>
  <si>
    <t>760636</t>
  </si>
  <si>
    <t>760637</t>
  </si>
  <si>
    <t>760634</t>
  </si>
  <si>
    <t>760635</t>
  </si>
  <si>
    <t>BPMCC4G Clip de cierre de inglete 6mm</t>
  </si>
  <si>
    <t xml:space="preserve">PERFECTLINE XL2 </t>
  </si>
  <si>
    <t>MERIDIAN DX</t>
  </si>
  <si>
    <t>Meridian DX Perfil Primario Blanco 15x38x3600</t>
  </si>
  <si>
    <t>Meridian DX Perfil Primario Negro 15x38x3601</t>
  </si>
  <si>
    <t>Meridian DX Perfil Primario RAL9006 15x38x3602</t>
  </si>
  <si>
    <t>Meridian DX Perfil Secundario Blanco 15x38x1200</t>
  </si>
  <si>
    <t>Meridian DX Perfil Secundario Negro 15x38x1200</t>
  </si>
  <si>
    <t>Meridian DX Perfil Secundario RAL9006 15x38x1200</t>
  </si>
  <si>
    <t>Meridian DX Perfil Secundario Blanco 15x38x600</t>
  </si>
  <si>
    <t>Meridian DX Perfil Secundario Negro 15x38x600</t>
  </si>
  <si>
    <t>Meridian DX Perfil Secundario RAL9006 15x38x600</t>
  </si>
  <si>
    <t>SUSPENSORES, PERFILES Y ACCESORIOS ESPECIALES</t>
  </si>
  <si>
    <t>Perfil Rigirizador L 11x11x600</t>
  </si>
  <si>
    <t>Perfil Distanciador VEN 60</t>
  </si>
  <si>
    <t>Suspensor Nonius Parte de Abajo</t>
  </si>
  <si>
    <t>Suspensor Nonius Parte de Arriba</t>
  </si>
  <si>
    <t>Clip de Fijacción Suspensor Nonius</t>
  </si>
  <si>
    <t>Elemento de Suspensión</t>
  </si>
  <si>
    <t>Varilla Lisa Aro para Suspensor SAH10-Puls</t>
  </si>
  <si>
    <t>Varilla Lisa Gancho para Suspensor SAH10-Puls</t>
  </si>
  <si>
    <t>Esquinero Exterior para MIE2121 Blanco</t>
  </si>
  <si>
    <t>Esquinero Interior para MIE2121 Blanco</t>
  </si>
  <si>
    <t>Esquinero Exterior para MS15 Blanco</t>
  </si>
  <si>
    <t>Cruce para Perfiles Primarios</t>
  </si>
  <si>
    <t>Cruce para Perfiles Primarios y Perfil Bandraster</t>
  </si>
  <si>
    <t>Perfil Z 50mm</t>
  </si>
  <si>
    <t>Perfil Z 70mm</t>
  </si>
  <si>
    <t>Clip Sujeta Placas</t>
  </si>
  <si>
    <t>Pieza de Suspensión para perfil Espace</t>
  </si>
  <si>
    <t>ACCESORIOES PERFIL PERFECTLINE</t>
  </si>
  <si>
    <t>PVP €/m</t>
  </si>
  <si>
    <t>Precio Bruto €/m  // €/ud</t>
  </si>
  <si>
    <t>PVP €/ud</t>
  </si>
  <si>
    <t>PVP €/unidad</t>
  </si>
  <si>
    <t>Identificador</t>
  </si>
  <si>
    <t>DX35 XH370W</t>
  </si>
  <si>
    <t>DX35XH120W</t>
  </si>
  <si>
    <t>DX35XH60W</t>
  </si>
  <si>
    <t>MIE2121 WK KB</t>
  </si>
  <si>
    <t>Nr 228 KB</t>
  </si>
  <si>
    <t>Nr 150 KB</t>
  </si>
  <si>
    <t>Nr 170 KB</t>
  </si>
  <si>
    <t>DPK607 KB</t>
  </si>
  <si>
    <t xml:space="preserve">DX24 XH 370 WCE       </t>
  </si>
  <si>
    <t xml:space="preserve">DX24 XH 120 WCE       </t>
  </si>
  <si>
    <t xml:space="preserve">DX24 XH 60 WCE        </t>
  </si>
  <si>
    <t>MUS25WCE2</t>
  </si>
  <si>
    <t>SRW 42/20/23/24</t>
  </si>
  <si>
    <t>PL360GW</t>
  </si>
  <si>
    <t>PL360GR</t>
  </si>
  <si>
    <t>PL120GW</t>
  </si>
  <si>
    <t>PL120GR</t>
  </si>
  <si>
    <t>PL120NGW</t>
  </si>
  <si>
    <t>PL120NGR</t>
  </si>
  <si>
    <t>PL60GW</t>
  </si>
  <si>
    <t>PL60GR</t>
  </si>
  <si>
    <t>PL30GW</t>
  </si>
  <si>
    <t>PL30GR</t>
  </si>
  <si>
    <t>MCC4G</t>
  </si>
  <si>
    <t>DXM360W</t>
  </si>
  <si>
    <t>DXM360LM</t>
  </si>
  <si>
    <t>DXM360D</t>
  </si>
  <si>
    <t>DXM120W</t>
  </si>
  <si>
    <t>DXM120LM</t>
  </si>
  <si>
    <t>DXM120D</t>
  </si>
  <si>
    <t>DXM60W</t>
  </si>
  <si>
    <t>DXM60LM</t>
  </si>
  <si>
    <t>DXM60D</t>
  </si>
  <si>
    <t xml:space="preserve">PQL 11/11 DCK 60 </t>
  </si>
  <si>
    <t>DMK60</t>
  </si>
  <si>
    <t>Nr 228</t>
  </si>
  <si>
    <t>Nr 140</t>
  </si>
  <si>
    <t>Nr 160</t>
  </si>
  <si>
    <t>Nr 170</t>
  </si>
  <si>
    <t>Nr 180</t>
  </si>
  <si>
    <t>Nr 190</t>
  </si>
  <si>
    <t>Sti</t>
  </si>
  <si>
    <t>SAH10-Plus</t>
  </si>
  <si>
    <t>DoS 500</t>
  </si>
  <si>
    <t>DoS 1000</t>
  </si>
  <si>
    <t>DoH 500</t>
  </si>
  <si>
    <t>DoH 1000</t>
  </si>
  <si>
    <t>DB3</t>
  </si>
  <si>
    <t>DB4</t>
  </si>
  <si>
    <t>DFK</t>
  </si>
  <si>
    <t>PSS1</t>
  </si>
  <si>
    <t>DX24XH370KB</t>
  </si>
  <si>
    <t>DX24XM120KB</t>
  </si>
  <si>
    <t>DX24XS60KB</t>
  </si>
  <si>
    <t>JS16 DX</t>
  </si>
  <si>
    <t>JS14 DX</t>
  </si>
  <si>
    <t>JS24 DX</t>
  </si>
  <si>
    <t>MIE2121W</t>
  </si>
  <si>
    <t>MIE2024W</t>
  </si>
  <si>
    <t>MI2424W</t>
  </si>
  <si>
    <t>MI31W</t>
  </si>
  <si>
    <t>MI41W</t>
  </si>
  <si>
    <t>CF24W</t>
  </si>
  <si>
    <t>MS14W</t>
  </si>
  <si>
    <t>MS15W</t>
  </si>
  <si>
    <t>RWF MF8W</t>
  </si>
  <si>
    <t>MF10W</t>
  </si>
  <si>
    <t>DXE35ZG350W</t>
  </si>
  <si>
    <r>
      <t xml:space="preserve">Perfil Doble Angular 42x20x23x24x1,5 Especial </t>
    </r>
    <r>
      <rPr>
        <b/>
        <sz val="12"/>
        <color rgb="FFFFC000"/>
        <rFont val="Arial"/>
        <family val="2"/>
      </rPr>
      <t>Heradesign Corridor</t>
    </r>
  </si>
  <si>
    <r>
      <t>Perfil DX35E Especial</t>
    </r>
    <r>
      <rPr>
        <b/>
        <sz val="12"/>
        <color rgb="FFFFC000"/>
        <rFont val="Arial"/>
        <family val="2"/>
      </rPr>
      <t xml:space="preserve"> Heradesign Corridor</t>
    </r>
  </si>
  <si>
    <t>Perfil Primario Bandraster DP 50</t>
  </si>
  <si>
    <t>Perfil Primario Bandraster DP 75</t>
  </si>
  <si>
    <t>Perfil Primario Bandraster DP 100</t>
  </si>
  <si>
    <t>Perfil Primario Bandraster DP 125</t>
  </si>
  <si>
    <t>Perfil Primario Bandraster DP 150</t>
  </si>
  <si>
    <t>SUSPENSORES BANDRASTER</t>
  </si>
  <si>
    <t>Suspensor Nonius Parte de Abajo DP50</t>
  </si>
  <si>
    <t>Suspensor Nonius Parte de Abajo DP75</t>
  </si>
  <si>
    <t>Suspensor Nonius Parte de Abajo DP100</t>
  </si>
  <si>
    <t>Suspensor Nonius Parte de Abajo DP125</t>
  </si>
  <si>
    <t>Suspensor Nonius Parte de Abajo DP150</t>
  </si>
  <si>
    <t>EMPALMES BANDRASTER</t>
  </si>
  <si>
    <t>Pieza de Empalme DP50</t>
  </si>
  <si>
    <t>Pieza de Empalme DP75</t>
  </si>
  <si>
    <t>Pieza de Empalme DP100</t>
  </si>
  <si>
    <t>Pieza de Empalme DP125</t>
  </si>
  <si>
    <t>Pieza de Empalme DP150</t>
  </si>
  <si>
    <t>CRUCE BANDRASTER</t>
  </si>
  <si>
    <t>Pieza de Cruce DP50</t>
  </si>
  <si>
    <t>Pieza de Cruce DP75</t>
  </si>
  <si>
    <t>Pieza de Cruce DP100</t>
  </si>
  <si>
    <t>Pieza de Cruce DP125</t>
  </si>
  <si>
    <t>Pieza de Cruce DP150</t>
  </si>
  <si>
    <t>CONECTOR DE PARED BANDRASTER</t>
  </si>
  <si>
    <t>Conector de Pared DP50</t>
  </si>
  <si>
    <t>Conector de Pared DP75</t>
  </si>
  <si>
    <t>Conector de Pared DP100</t>
  </si>
  <si>
    <t>Conector de Pared DP125</t>
  </si>
  <si>
    <t>Conector de Pared DP150</t>
  </si>
  <si>
    <t>DP50-360W</t>
  </si>
  <si>
    <t>DP75-360W</t>
  </si>
  <si>
    <t>DP100-360W</t>
  </si>
  <si>
    <t>DP125-360W</t>
  </si>
  <si>
    <t>DP150-360W</t>
  </si>
  <si>
    <t>BANDRASTER</t>
  </si>
  <si>
    <t>P12 DP50</t>
  </si>
  <si>
    <t>P14 DP75</t>
  </si>
  <si>
    <t>P18 DP100</t>
  </si>
  <si>
    <t>P22 DP125</t>
  </si>
  <si>
    <t>P24 DP150</t>
  </si>
  <si>
    <t>P11 DP50</t>
  </si>
  <si>
    <t>P21 DP75</t>
  </si>
  <si>
    <t>P31 DP100</t>
  </si>
  <si>
    <t>P41 DP125</t>
  </si>
  <si>
    <t>P51 DP150</t>
  </si>
  <si>
    <t>P811 DP50</t>
  </si>
  <si>
    <t>P812 DP75</t>
  </si>
  <si>
    <t>P813 DP100</t>
  </si>
  <si>
    <t>P814 DP125</t>
  </si>
  <si>
    <t>P815 DP150</t>
  </si>
  <si>
    <t>P311 DP50</t>
  </si>
  <si>
    <t>P312 DP75</t>
  </si>
  <si>
    <t>P313 DP100</t>
  </si>
  <si>
    <t>P314 DP125</t>
  </si>
  <si>
    <t>P315 DP150</t>
  </si>
  <si>
    <t>AXONIS</t>
  </si>
  <si>
    <t>AXONIS Perfil Angular de transición a cartón yeso con foseado</t>
  </si>
  <si>
    <t>AXONIS Perfil Angular 35x15mm</t>
  </si>
  <si>
    <t>25x15</t>
  </si>
  <si>
    <t>Cablibre</t>
  </si>
  <si>
    <t>Ancho</t>
  </si>
  <si>
    <t>AXPT-PBSW-W*</t>
  </si>
  <si>
    <t>AXT-PL-W*</t>
  </si>
  <si>
    <t>AXONIS Perfil de Transición para Tegular 24 / 15</t>
  </si>
  <si>
    <t>AXONIS Perfil de Transición para Vector</t>
  </si>
  <si>
    <t>AXONIS Perfil de Transición con foseado</t>
  </si>
  <si>
    <t>AXONIS Perfil de Transición para Board</t>
  </si>
  <si>
    <t>25x15x15</t>
  </si>
  <si>
    <t>AXONIS Perfil 50mm</t>
  </si>
  <si>
    <t>AXONIS Perfil 100mm</t>
  </si>
  <si>
    <t>AXONIS Perfil 112mm para Vector</t>
  </si>
  <si>
    <t>AXONIS Perfil 150mm</t>
  </si>
  <si>
    <t>AXONIS Transición Suspensor de Clip Recto</t>
  </si>
  <si>
    <t>AXONIS Transición Suspensor de Clip para Varilla</t>
  </si>
  <si>
    <t>AXONIS Empalme Universal para Perfil Transición y Tabica</t>
  </si>
  <si>
    <t>AXONIS Conector Universal para Perfil T Transición y Tabica</t>
  </si>
  <si>
    <t>AXONIS Conector Universal Esquinero Transción y Tabica</t>
  </si>
  <si>
    <t>AXONIS Suspensor Universal de Clip para Tabica</t>
  </si>
  <si>
    <t>AXONIS Perfil Esquinero 50mm para Tabica</t>
  </si>
  <si>
    <t>AXONIS Perfil Esquinero 100mm para Tabica</t>
  </si>
  <si>
    <t>AXONIS Perfil Esquinero 150mm para Tabica</t>
  </si>
  <si>
    <t>AXONIS Perfil Esquinero 112mm para Vector</t>
  </si>
  <si>
    <t>AXUA-SCS</t>
  </si>
  <si>
    <t>AXUA-SCA</t>
  </si>
  <si>
    <t>AXUA-SP</t>
  </si>
  <si>
    <t>AXUA-TCC</t>
  </si>
  <si>
    <t>AXUA-CC</t>
  </si>
  <si>
    <t>AXUA-HC</t>
  </si>
  <si>
    <t>AXCP-50-W</t>
  </si>
  <si>
    <t>AXCP-100-W</t>
  </si>
  <si>
    <t>AXCP-150-W</t>
  </si>
  <si>
    <t>AXCP-112-W</t>
  </si>
  <si>
    <t>AXP-50-W</t>
  </si>
  <si>
    <t>AXP-100-W</t>
  </si>
  <si>
    <t>AXP-112-W</t>
  </si>
  <si>
    <t>AXP-150-W</t>
  </si>
  <si>
    <t>AXT-TEG-W</t>
  </si>
  <si>
    <t>AXT-VEC-W</t>
  </si>
  <si>
    <t>AXT-SW-W</t>
  </si>
  <si>
    <t>AXT-L-W</t>
  </si>
  <si>
    <t>AXONIS ANGULARES DE PERIMETRO</t>
  </si>
  <si>
    <t>AXONIS PERFILES DE TRANSICIÓN</t>
  </si>
  <si>
    <t>AXONIS PERFILES ISLAS Y TABICAS</t>
  </si>
  <si>
    <t>DXE24ZG360W</t>
  </si>
  <si>
    <t>DCZ50 150</t>
  </si>
  <si>
    <t>DCZ50 180</t>
  </si>
  <si>
    <t>DCZ50 200</t>
  </si>
  <si>
    <t>DCZ70 180</t>
  </si>
  <si>
    <t>DCZ70 250</t>
  </si>
  <si>
    <t>DCZ70 400</t>
  </si>
  <si>
    <t>Horario de atención al cliente</t>
  </si>
  <si>
    <t>/Horário de atenção ao cliente</t>
  </si>
  <si>
    <t>Knauf - España</t>
  </si>
  <si>
    <t>• De lunes a jueves de 08:00 h a 18:00 h</t>
  </si>
  <si>
    <t>• De segunda a quinta-feira: das 08:00 h às 18:00 h</t>
  </si>
  <si>
    <t>Tel.: 900 106 114</t>
  </si>
  <si>
    <t>• Viernes de 08:00 h a 15:00 h</t>
  </si>
  <si>
    <t>• Sexta-feira das 08:00 às 15:00 h</t>
  </si>
  <si>
    <t>web: www.knauf.com</t>
  </si>
  <si>
    <t>• Horario julio y agosto de 08:00 h a 16:30 h</t>
  </si>
  <si>
    <t>• Horário em julho e agosto das 08:00 às 16:30</t>
  </si>
  <si>
    <t>e-mail: attcliente@knauf.com</t>
  </si>
  <si>
    <t>Plazos de expedición</t>
  </si>
  <si>
    <t>/Prazos de expedição</t>
  </si>
  <si>
    <t>- Los pedidos se gestionarán diariamente según las</t>
  </si>
  <si>
    <t>- Os pedidos serão processados diariamente de acordo com</t>
  </si>
  <si>
    <t>/Knauf - Portugal</t>
  </si>
  <si>
    <r>
      <t>solicitudes recibidas hasta las</t>
    </r>
    <r>
      <rPr>
        <b/>
        <sz val="12"/>
        <rFont val="Arial"/>
        <family val="2"/>
      </rPr>
      <t xml:space="preserve"> 13 horas</t>
    </r>
    <r>
      <rPr>
        <sz val="12"/>
        <rFont val="Arial"/>
        <family val="2"/>
      </rPr>
      <t>. Los recibidos</t>
    </r>
  </si>
  <si>
    <r>
      <t>as solicitações recebidas até às</t>
    </r>
    <r>
      <rPr>
        <b/>
        <sz val="12"/>
        <rFont val="Arial"/>
        <family val="2"/>
      </rPr>
      <t xml:space="preserve"> 13h</t>
    </r>
    <r>
      <rPr>
        <sz val="12"/>
        <rFont val="Arial"/>
        <family val="2"/>
      </rPr>
      <t>. Os pedidos recebidos</t>
    </r>
  </si>
  <si>
    <t>Tel.: 800 834 019</t>
  </si>
  <si>
    <t>después de esa hora serán tramitados el siguiente día hábil.</t>
  </si>
  <si>
    <t>após esse horário serão processados no dia útil seguinte.</t>
  </si>
  <si>
    <t>- Las modificaciones de pedidos se tramitarán diariamente</t>
  </si>
  <si>
    <t>- As alterações aos pedidos serão processadas diariamente</t>
  </si>
  <si>
    <r>
      <t xml:space="preserve">hasta las </t>
    </r>
    <r>
      <rPr>
        <b/>
        <sz val="12"/>
        <rFont val="Arial"/>
        <family val="2"/>
      </rPr>
      <t>16 horas</t>
    </r>
    <r>
      <rPr>
        <sz val="12"/>
        <rFont val="Arial"/>
        <family val="2"/>
      </rPr>
      <t xml:space="preserve"> de cada día, no pudiéndose realizar</t>
    </r>
  </si>
  <si>
    <r>
      <t xml:space="preserve">até às </t>
    </r>
    <r>
      <rPr>
        <b/>
        <sz val="12"/>
        <rFont val="Arial"/>
        <family val="2"/>
      </rPr>
      <t>16 horas</t>
    </r>
    <r>
      <rPr>
        <sz val="12"/>
        <rFont val="Arial"/>
        <family val="2"/>
      </rPr>
      <t xml:space="preserve"> de cada dia, não sendo possível efetuar</t>
    </r>
  </si>
  <si>
    <t>modificaciones a partir de esa hora, el día antes de la carga.</t>
  </si>
  <si>
    <t>alterações após essa hora, no dia anterior ao carregamento.</t>
  </si>
  <si>
    <t>- El día de la carga no se puede modificar el pedido.</t>
  </si>
  <si>
    <t>- O dia da carga não pode ser modificado a ordem.</t>
  </si>
  <si>
    <t>Plazos de Entrega</t>
  </si>
  <si>
    <t>/Prazo de entrega</t>
  </si>
  <si>
    <t>PENÍNSULA</t>
  </si>
  <si>
    <t>Plazos según nivel de stock:</t>
  </si>
  <si>
    <t>Prazos de acordo com o nível de stock:</t>
  </si>
  <si>
    <t>Amarillo</t>
  </si>
  <si>
    <t>15 días laborables desde la fecha de aceptación del pedido</t>
  </si>
  <si>
    <t>Amarelo</t>
  </si>
  <si>
    <t>15 dias a partir da data de aceitação do pedido</t>
  </si>
  <si>
    <t>Consultar plazo y pedido mínimo</t>
  </si>
  <si>
    <t>Vermelho</t>
  </si>
  <si>
    <t>Consultar prazo e pedido mínimo</t>
  </si>
  <si>
    <t>Para los productos marcados en amarillo y rojo,</t>
  </si>
  <si>
    <t>Para os produtos marcados a amarelo e vermelho,</t>
  </si>
  <si>
    <t>no se admitirán anulaciones una vez confirmado</t>
  </si>
  <si>
    <t>não se aceitam cancelamentos, uma vez enviada a</t>
  </si>
  <si>
    <t>el pedido.</t>
  </si>
  <si>
    <t>confirmação do pedido.</t>
  </si>
  <si>
    <t>• CANARIAS / BALEARES</t>
  </si>
  <si>
    <t>• CANÁRIAS / BALEARES</t>
  </si>
  <si>
    <t>- Entrega en Península</t>
  </si>
  <si>
    <t>- Entrega na Península</t>
  </si>
  <si>
    <t>- Salidas semanales los sábados</t>
  </si>
  <si>
    <t>- Saídas semanais aos sábados</t>
  </si>
  <si>
    <t>- Recepción de pedidos cada miércoles</t>
  </si>
  <si>
    <t>- Receção de pedidos todas as quartas-feiras</t>
  </si>
  <si>
    <t>Servicio de suministro</t>
  </si>
  <si>
    <t>/Serviço de fornecimento</t>
  </si>
  <si>
    <t>Importe neto del pedido</t>
  </si>
  <si>
    <t>Condiciones de suministro</t>
  </si>
  <si>
    <t>Valor líquido da encomenda</t>
  </si>
  <si>
    <t>Condições de fornecimento</t>
  </si>
  <si>
    <t xml:space="preserve">&lt; 1.500 € </t>
  </si>
  <si>
    <t>2.500 € &lt; 4.000 €</t>
  </si>
  <si>
    <t>Gratis</t>
  </si>
  <si>
    <t>Si en un mismo pedido se combinan productos con diferentes plazos de entrega</t>
  </si>
  <si>
    <t xml:space="preserve">Se num mesmo pedido forem combinados produtos com diferentes prazos de entrega </t>
  </si>
  <si>
    <t>(verde, amarillo o rojo) siempre el plazo de entrega será el más desfavorable.</t>
  </si>
  <si>
    <t>(verde, amarelo ou vermelho), o prazo de entrega será sempre o mais desfavorável.</t>
  </si>
  <si>
    <t>1500 € &lt; 2500€</t>
  </si>
  <si>
    <t>DONN® ANGULAR &amp; ESPECIALES</t>
  </si>
  <si>
    <t>DX3-24TM120W</t>
  </si>
  <si>
    <t>DX24TS60W</t>
  </si>
  <si>
    <t>Perfil Secundario DX3-24</t>
  </si>
  <si>
    <t>VENTATEC®  T15 HIGH PERFORMANCE CLICK SG</t>
  </si>
  <si>
    <t>2-5 días laborables desde la fecha de aceptación del pedido</t>
  </si>
  <si>
    <t>2-5 dias a partir da data de aceitação da encomenda</t>
  </si>
  <si>
    <t>Perfil Primario Ventatec Blanco GK</t>
  </si>
  <si>
    <t>Perfil Secundario Ventatec Blanco GK</t>
  </si>
  <si>
    <t>Perfil Primario Ventatec Blanco SG</t>
  </si>
  <si>
    <t>Perfil Secundario Ventatec Blanco  SG</t>
  </si>
  <si>
    <t>Perfil Secundario Ventatec Blanco SG</t>
  </si>
  <si>
    <t>Perfil Angular Blanco 24x24</t>
  </si>
  <si>
    <t>Perfil Angular Blanco 19x24</t>
  </si>
  <si>
    <t>Consultar</t>
  </si>
  <si>
    <t>4,000 € &lt; 6.000 €</t>
  </si>
  <si>
    <t xml:space="preserve">&gt; 6000 € </t>
  </si>
  <si>
    <t>Perfil Angular Negro Mate 21x21</t>
  </si>
  <si>
    <t>DONN DXE24 ESPACE</t>
  </si>
  <si>
    <r>
      <t xml:space="preserve">Perfil Primario </t>
    </r>
    <r>
      <rPr>
        <b/>
        <sz val="12"/>
        <rFont val="Arial"/>
        <family val="2"/>
      </rPr>
      <t>DONN DXE24 ESPACE</t>
    </r>
    <r>
      <rPr>
        <sz val="12"/>
        <rFont val="Arial"/>
        <family val="2"/>
      </rPr>
      <t xml:space="preserve"> para grandes luces</t>
    </r>
  </si>
  <si>
    <t>Grupo Material</t>
  </si>
  <si>
    <t>C2</t>
  </si>
  <si>
    <t>VENTATEC®  ANGULAR RWL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6" formatCode="#,##0\ &quot;€&quot;;[Red]\-#,##0\ &quot;€&quot;"/>
    <numFmt numFmtId="43" formatCode="_-* #,##0.00_-;\-* #,##0.00_-;_-* &quot;-&quot;??_-;_-@_-"/>
    <numFmt numFmtId="164" formatCode="0.0"/>
    <numFmt numFmtId="165" formatCode="#,##0.0000\ [$DM-407]"/>
    <numFmt numFmtId="166" formatCode="_-* #,##0.00\ &quot;F&quot;_-;\-* #,##0.00\ &quot;F&quot;_-;_-* &quot;-&quot;??\ &quot;F&quot;_-;_-@_-"/>
  </numFmts>
  <fonts count="32" x14ac:knownFonts="1">
    <font>
      <sz val="11"/>
      <color theme="1"/>
      <name val="Aptos Narrow"/>
      <family val="2"/>
      <scheme val="minor"/>
    </font>
    <font>
      <sz val="10"/>
      <name val="Arial"/>
      <family val="2"/>
    </font>
    <font>
      <u/>
      <sz val="7.5"/>
      <color indexed="12"/>
      <name val="Arial"/>
      <family val="2"/>
    </font>
    <font>
      <b/>
      <sz val="12"/>
      <color theme="1"/>
      <name val="Aptos Narrow"/>
      <family val="2"/>
      <scheme val="minor"/>
    </font>
    <font>
      <sz val="14"/>
      <name val="Arial"/>
      <family val="2"/>
    </font>
    <font>
      <b/>
      <u/>
      <sz val="12"/>
      <color indexed="12"/>
      <name val="Arial"/>
      <family val="2"/>
    </font>
    <font>
      <b/>
      <u/>
      <sz val="18"/>
      <name val="Arial"/>
      <family val="2"/>
    </font>
    <font>
      <sz val="10"/>
      <name val="Arial"/>
      <family val="2"/>
      <charset val="238"/>
    </font>
    <font>
      <b/>
      <sz val="12"/>
      <color indexed="8"/>
      <name val="Arial"/>
      <family val="2"/>
    </font>
    <font>
      <b/>
      <sz val="20"/>
      <color indexed="8"/>
      <name val="Arial"/>
      <family val="2"/>
    </font>
    <font>
      <b/>
      <sz val="12"/>
      <name val="Arial"/>
      <family val="2"/>
    </font>
    <font>
      <sz val="12"/>
      <color theme="1"/>
      <name val="Aptos Narrow"/>
      <family val="2"/>
      <scheme val="minor"/>
    </font>
    <font>
      <b/>
      <sz val="12"/>
      <color theme="1"/>
      <name val="Arial"/>
      <family val="2"/>
    </font>
    <font>
      <sz val="12"/>
      <name val="Arial"/>
      <family val="2"/>
    </font>
    <font>
      <sz val="12"/>
      <color indexed="8"/>
      <name val="Arial"/>
      <family val="2"/>
    </font>
    <font>
      <b/>
      <sz val="12"/>
      <name val="Arial"/>
      <family val="2"/>
      <charset val="238"/>
    </font>
    <font>
      <sz val="12"/>
      <color theme="1"/>
      <name val="Arial"/>
      <family val="2"/>
    </font>
    <font>
      <sz val="12"/>
      <name val="Arial Narrow"/>
      <family val="2"/>
    </font>
    <font>
      <u/>
      <sz val="11"/>
      <color theme="10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1"/>
      <color theme="1"/>
      <name val="Arial"/>
      <family val="2"/>
    </font>
    <font>
      <u/>
      <sz val="10"/>
      <color indexed="12"/>
      <name val="Arial"/>
      <family val="2"/>
    </font>
    <font>
      <b/>
      <sz val="10"/>
      <color theme="1"/>
      <name val="Arial"/>
      <family val="2"/>
      <charset val="238"/>
    </font>
    <font>
      <b/>
      <sz val="12"/>
      <color rgb="FFFFC000"/>
      <name val="Arial"/>
      <family val="2"/>
    </font>
    <font>
      <b/>
      <sz val="18"/>
      <name val="Arial"/>
      <family val="2"/>
    </font>
    <font>
      <b/>
      <u/>
      <sz val="16"/>
      <color indexed="12"/>
      <name val="Arial"/>
      <family val="2"/>
    </font>
    <font>
      <b/>
      <sz val="10"/>
      <name val="Arial"/>
      <family val="2"/>
    </font>
    <font>
      <sz val="8"/>
      <name val="Aptos Narrow"/>
      <family val="2"/>
      <scheme val="minor"/>
    </font>
    <font>
      <b/>
      <sz val="14"/>
      <color indexed="8"/>
      <name val="Arial"/>
      <family val="2"/>
    </font>
    <font>
      <sz val="14"/>
      <color theme="1"/>
      <name val="Aptos Narrow"/>
      <family val="2"/>
      <scheme val="minor"/>
    </font>
    <font>
      <b/>
      <sz val="16"/>
      <color indexed="8"/>
      <name val="Arial"/>
      <family val="2"/>
    </font>
    <font>
      <sz val="16"/>
      <color theme="1"/>
      <name val="Aptos Narrow"/>
      <family val="2"/>
      <scheme val="minor"/>
    </font>
  </fonts>
  <fills count="14">
    <fill>
      <patternFill patternType="none"/>
    </fill>
    <fill>
      <patternFill patternType="gray125"/>
    </fill>
    <fill>
      <patternFill patternType="solid">
        <fgColor rgb="FFFFC000"/>
        <bgColor indexed="64"/>
      </patternFill>
    </fill>
    <fill>
      <patternFill patternType="solid">
        <fgColor rgb="FF00B05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theme="3" tint="0.499984740745262"/>
        <bgColor indexed="64"/>
      </patternFill>
    </fill>
    <fill>
      <patternFill patternType="solid">
        <fgColor theme="3" tint="0.749992370372631"/>
        <bgColor indexed="64"/>
      </patternFill>
    </fill>
    <fill>
      <patternFill patternType="solid">
        <fgColor rgb="FFFFD54F"/>
        <bgColor indexed="64"/>
      </patternFill>
    </fill>
    <fill>
      <patternFill patternType="solid">
        <fgColor rgb="FFFF9B9B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rgb="FFFFFFCC"/>
        <bgColor indexed="64"/>
      </patternFill>
    </fill>
    <fill>
      <patternFill patternType="solid">
        <fgColor theme="9" tint="0.79998168889431442"/>
        <bgColor indexed="64"/>
      </patternFill>
    </fill>
  </fills>
  <borders count="45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</borders>
  <cellStyleXfs count="59">
    <xf numFmtId="0" fontId="0" fillId="0" borderId="0"/>
    <xf numFmtId="0" fontId="1" fillId="0" borderId="0"/>
    <xf numFmtId="0" fontId="2" fillId="0" borderId="0" applyNumberFormat="0" applyFill="0" applyBorder="0" applyAlignment="0" applyProtection="0">
      <alignment vertical="top"/>
      <protection locked="0"/>
    </xf>
    <xf numFmtId="165" fontId="7" fillId="0" borderId="0"/>
    <xf numFmtId="0" fontId="19" fillId="0" borderId="0"/>
    <xf numFmtId="0" fontId="19" fillId="0" borderId="0"/>
    <xf numFmtId="0" fontId="21" fillId="0" borderId="0" applyNumberFormat="0" applyFill="0" applyBorder="0" applyAlignment="0" applyProtection="0">
      <alignment vertical="top"/>
      <protection locked="0"/>
    </xf>
    <xf numFmtId="0" fontId="20" fillId="0" borderId="0"/>
    <xf numFmtId="0" fontId="20" fillId="0" borderId="0"/>
    <xf numFmtId="0" fontId="20" fillId="0" borderId="0"/>
    <xf numFmtId="0" fontId="20" fillId="0" borderId="0"/>
    <xf numFmtId="0" fontId="19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19" fillId="0" borderId="0"/>
    <xf numFmtId="43" fontId="19" fillId="0" borderId="0" applyFont="0" applyFill="0" applyBorder="0" applyAlignment="0" applyProtection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19" fillId="0" borderId="0"/>
    <xf numFmtId="43" fontId="19" fillId="0" borderId="0" applyFont="0" applyFill="0" applyBorder="0" applyAlignment="0" applyProtection="0"/>
    <xf numFmtId="0" fontId="18" fillId="0" borderId="0" applyNumberFormat="0" applyFill="0" applyBorder="0" applyAlignment="0" applyProtection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43" fontId="19" fillId="0" borderId="0" applyFont="0" applyFill="0" applyBorder="0" applyAlignment="0" applyProtection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0" fontId="20" fillId="0" borderId="0"/>
    <xf numFmtId="166" fontId="1" fillId="0" borderId="0" applyFont="0" applyFill="0" applyBorder="0" applyAlignment="0" applyProtection="0"/>
    <xf numFmtId="9" fontId="19" fillId="0" borderId="0" applyFont="0" applyFill="0" applyBorder="0" applyAlignment="0" applyProtection="0"/>
  </cellStyleXfs>
  <cellXfs count="290">
    <xf numFmtId="0" fontId="0" fillId="0" borderId="0" xfId="0"/>
    <xf numFmtId="0" fontId="4" fillId="0" borderId="0" xfId="1" applyFont="1"/>
    <xf numFmtId="0" fontId="1" fillId="0" borderId="0" xfId="1"/>
    <xf numFmtId="0" fontId="0" fillId="0" borderId="0" xfId="0" applyAlignment="1">
      <alignment vertical="center"/>
    </xf>
    <xf numFmtId="0" fontId="6" fillId="0" borderId="0" xfId="1" applyFont="1"/>
    <xf numFmtId="0" fontId="11" fillId="0" borderId="1" xfId="0" applyFont="1" applyBorder="1" applyAlignment="1">
      <alignment horizontal="center" vertical="center" wrapText="1"/>
    </xf>
    <xf numFmtId="1" fontId="10" fillId="3" borderId="1" xfId="0" applyNumberFormat="1" applyFont="1" applyFill="1" applyBorder="1" applyAlignment="1">
      <alignment horizontal="center" vertical="center" wrapText="1"/>
    </xf>
    <xf numFmtId="0" fontId="11" fillId="0" borderId="0" xfId="0" applyFont="1"/>
    <xf numFmtId="1" fontId="10" fillId="0" borderId="1" xfId="0" applyNumberFormat="1" applyFont="1" applyBorder="1" applyAlignment="1">
      <alignment horizontal="center" vertical="center" wrapText="1"/>
    </xf>
    <xf numFmtId="0" fontId="10" fillId="0" borderId="1" xfId="0" applyFont="1" applyBorder="1" applyAlignment="1">
      <alignment horizontal="center" vertical="center"/>
    </xf>
    <xf numFmtId="0" fontId="11" fillId="0" borderId="1" xfId="0" applyFont="1" applyBorder="1" applyAlignment="1">
      <alignment horizontal="center"/>
    </xf>
    <xf numFmtId="0" fontId="13" fillId="0" borderId="1" xfId="0" applyFont="1" applyBorder="1" applyAlignment="1">
      <alignment horizontal="center" vertical="center"/>
    </xf>
    <xf numFmtId="0" fontId="11" fillId="0" borderId="1" xfId="0" applyFont="1" applyBorder="1" applyAlignment="1">
      <alignment horizontal="center" vertical="center"/>
    </xf>
    <xf numFmtId="0" fontId="10" fillId="0" borderId="1" xfId="0" applyFont="1" applyBorder="1" applyAlignment="1">
      <alignment horizontal="center"/>
    </xf>
    <xf numFmtId="0" fontId="13" fillId="0" borderId="1" xfId="0" applyFont="1" applyBorder="1" applyAlignment="1">
      <alignment horizontal="center"/>
    </xf>
    <xf numFmtId="0" fontId="11" fillId="0" borderId="0" xfId="0" applyFont="1" applyAlignment="1">
      <alignment horizontal="center" vertical="center" wrapText="1"/>
    </xf>
    <xf numFmtId="0" fontId="14" fillId="0" borderId="1" xfId="0" applyFont="1" applyBorder="1" applyAlignment="1">
      <alignment horizontal="left"/>
    </xf>
    <xf numFmtId="0" fontId="14" fillId="0" borderId="1" xfId="0" applyFont="1" applyBorder="1" applyAlignment="1">
      <alignment horizontal="center"/>
    </xf>
    <xf numFmtId="164" fontId="14" fillId="0" borderId="1" xfId="0" applyNumberFormat="1" applyFont="1" applyBorder="1" applyAlignment="1">
      <alignment horizontal="center"/>
    </xf>
    <xf numFmtId="2" fontId="3" fillId="0" borderId="1" xfId="0" applyNumberFormat="1" applyFont="1" applyBorder="1" applyAlignment="1">
      <alignment horizontal="center" vertical="center"/>
    </xf>
    <xf numFmtId="0" fontId="8" fillId="0" borderId="1" xfId="0" applyFont="1" applyBorder="1" applyAlignment="1">
      <alignment horizontal="center"/>
    </xf>
    <xf numFmtId="0" fontId="8" fillId="0" borderId="0" xfId="0" applyFont="1" applyAlignment="1">
      <alignment horizontal="center"/>
    </xf>
    <xf numFmtId="0" fontId="14" fillId="0" borderId="0" xfId="0" applyFont="1" applyAlignment="1">
      <alignment horizontal="left"/>
    </xf>
    <xf numFmtId="0" fontId="14" fillId="0" borderId="0" xfId="0" applyFont="1" applyAlignment="1">
      <alignment horizontal="center"/>
    </xf>
    <xf numFmtId="164" fontId="14" fillId="0" borderId="0" xfId="0" applyNumberFormat="1" applyFont="1" applyAlignment="1">
      <alignment horizontal="center"/>
    </xf>
    <xf numFmtId="1" fontId="10" fillId="0" borderId="0" xfId="0" applyNumberFormat="1" applyFont="1" applyAlignment="1">
      <alignment horizontal="center" vertical="center" wrapText="1"/>
    </xf>
    <xf numFmtId="0" fontId="11" fillId="0" borderId="0" xfId="0" applyFont="1" applyAlignment="1">
      <alignment horizontal="center" vertical="center"/>
    </xf>
    <xf numFmtId="0" fontId="8" fillId="8" borderId="1" xfId="0" applyFont="1" applyFill="1" applyBorder="1" applyAlignment="1">
      <alignment horizontal="center" vertical="center" wrapText="1"/>
    </xf>
    <xf numFmtId="0" fontId="14" fillId="0" borderId="1" xfId="0" applyFont="1" applyBorder="1" applyAlignment="1">
      <alignment horizontal="left" wrapText="1"/>
    </xf>
    <xf numFmtId="0" fontId="3" fillId="0" borderId="1" xfId="0" applyFont="1" applyBorder="1" applyAlignment="1">
      <alignment horizontal="center" vertical="center"/>
    </xf>
    <xf numFmtId="0" fontId="14" fillId="0" borderId="0" xfId="0" applyFont="1" applyAlignment="1">
      <alignment horizontal="left" wrapText="1"/>
    </xf>
    <xf numFmtId="0" fontId="13" fillId="0" borderId="1" xfId="0" applyFont="1" applyBorder="1"/>
    <xf numFmtId="0" fontId="10" fillId="0" borderId="0" xfId="0" applyFont="1" applyAlignment="1">
      <alignment horizontal="center"/>
    </xf>
    <xf numFmtId="0" fontId="13" fillId="0" borderId="0" xfId="0" applyFont="1"/>
    <xf numFmtId="0" fontId="13" fillId="0" borderId="0" xfId="0" applyFont="1" applyAlignment="1">
      <alignment horizontal="center"/>
    </xf>
    <xf numFmtId="0" fontId="15" fillId="0" borderId="6" xfId="3" applyNumberFormat="1" applyFont="1" applyBorder="1" applyAlignment="1">
      <alignment horizontal="center" vertical="center"/>
    </xf>
    <xf numFmtId="0" fontId="11" fillId="0" borderId="1" xfId="0" applyFont="1" applyBorder="1"/>
    <xf numFmtId="0" fontId="8" fillId="5" borderId="1" xfId="0" applyFont="1" applyFill="1" applyBorder="1" applyAlignment="1">
      <alignment horizontal="center" vertical="center" wrapText="1"/>
    </xf>
    <xf numFmtId="2" fontId="14" fillId="0" borderId="1" xfId="0" applyNumberFormat="1" applyFont="1" applyBorder="1" applyAlignment="1">
      <alignment horizontal="left" vertical="center"/>
    </xf>
    <xf numFmtId="0" fontId="13" fillId="0" borderId="1" xfId="0" applyFont="1" applyBorder="1" applyAlignment="1">
      <alignment horizontal="left" vertical="center"/>
    </xf>
    <xf numFmtId="2" fontId="14" fillId="0" borderId="1" xfId="0" applyNumberFormat="1" applyFont="1" applyBorder="1" applyAlignment="1">
      <alignment horizontal="center"/>
    </xf>
    <xf numFmtId="0" fontId="14" fillId="0" borderId="1" xfId="0" applyFont="1" applyBorder="1" applyAlignment="1">
      <alignment horizontal="left" vertical="center"/>
    </xf>
    <xf numFmtId="0" fontId="14" fillId="0" borderId="1" xfId="0" applyFont="1" applyBorder="1" applyAlignment="1">
      <alignment horizontal="center" vertical="center"/>
    </xf>
    <xf numFmtId="2" fontId="14" fillId="0" borderId="1" xfId="0" applyNumberFormat="1" applyFont="1" applyBorder="1" applyAlignment="1">
      <alignment horizontal="center" vertical="center"/>
    </xf>
    <xf numFmtId="0" fontId="16" fillId="0" borderId="3" xfId="0" applyFont="1" applyBorder="1" applyAlignment="1">
      <alignment horizontal="left" vertical="center"/>
    </xf>
    <xf numFmtId="0" fontId="12" fillId="0" borderId="3" xfId="0" applyFont="1" applyBorder="1" applyAlignment="1">
      <alignment horizontal="center" vertical="center"/>
    </xf>
    <xf numFmtId="0" fontId="17" fillId="0" borderId="1" xfId="0" applyFont="1" applyBorder="1" applyAlignment="1">
      <alignment horizontal="center" vertical="center"/>
    </xf>
    <xf numFmtId="0" fontId="15" fillId="0" borderId="1" xfId="3" applyNumberFormat="1" applyFont="1" applyBorder="1" applyAlignment="1">
      <alignment horizontal="center"/>
    </xf>
    <xf numFmtId="0" fontId="15" fillId="0" borderId="0" xfId="3" applyNumberFormat="1" applyFont="1" applyAlignment="1">
      <alignment horizontal="center"/>
    </xf>
    <xf numFmtId="2" fontId="14" fillId="0" borderId="0" xfId="0" applyNumberFormat="1" applyFont="1" applyAlignment="1">
      <alignment horizontal="left" vertical="center"/>
    </xf>
    <xf numFmtId="0" fontId="11" fillId="0" borderId="2" xfId="0" applyFont="1" applyBorder="1" applyAlignment="1">
      <alignment horizontal="center" vertical="center" wrapText="1"/>
    </xf>
    <xf numFmtId="0" fontId="10" fillId="0" borderId="3" xfId="0" applyFont="1" applyBorder="1" applyAlignment="1">
      <alignment horizontal="center" vertical="center"/>
    </xf>
    <xf numFmtId="0" fontId="8" fillId="0" borderId="1" xfId="0" applyFont="1" applyBorder="1" applyAlignment="1">
      <alignment horizontal="center" vertical="center"/>
    </xf>
    <xf numFmtId="0" fontId="8" fillId="0" borderId="0" xfId="0" applyFont="1" applyAlignment="1">
      <alignment horizontal="center" vertical="center"/>
    </xf>
    <xf numFmtId="0" fontId="10" fillId="0" borderId="0" xfId="0" applyFont="1" applyAlignment="1">
      <alignment horizontal="center" vertical="center"/>
    </xf>
    <xf numFmtId="0" fontId="15" fillId="0" borderId="0" xfId="3" applyNumberFormat="1" applyFont="1" applyAlignment="1">
      <alignment horizontal="center" vertical="center"/>
    </xf>
    <xf numFmtId="165" fontId="15" fillId="0" borderId="6" xfId="3" applyFont="1" applyBorder="1" applyAlignment="1">
      <alignment horizontal="center" vertical="center"/>
    </xf>
    <xf numFmtId="0" fontId="10" fillId="6" borderId="1" xfId="0" applyFont="1" applyFill="1" applyBorder="1" applyAlignment="1">
      <alignment horizontal="center" vertical="center"/>
    </xf>
    <xf numFmtId="0" fontId="13" fillId="6" borderId="1" xfId="0" applyFont="1" applyFill="1" applyBorder="1" applyAlignment="1">
      <alignment horizontal="center" vertical="center"/>
    </xf>
    <xf numFmtId="0" fontId="3" fillId="0" borderId="0" xfId="0" applyFont="1" applyAlignment="1">
      <alignment horizontal="center" vertical="center"/>
    </xf>
    <xf numFmtId="165" fontId="10" fillId="0" borderId="1" xfId="3" applyFont="1" applyBorder="1" applyAlignment="1">
      <alignment horizontal="center" vertical="center"/>
    </xf>
    <xf numFmtId="0" fontId="22" fillId="0" borderId="0" xfId="0" applyFont="1" applyAlignment="1">
      <alignment vertical="center" wrapText="1"/>
    </xf>
    <xf numFmtId="0" fontId="22" fillId="0" borderId="0" xfId="0" applyFont="1" applyAlignment="1">
      <alignment horizontal="left" vertical="center" wrapText="1"/>
    </xf>
    <xf numFmtId="0" fontId="13" fillId="6" borderId="1" xfId="0" applyFont="1" applyFill="1" applyBorder="1" applyAlignment="1">
      <alignment horizontal="left" vertical="center"/>
    </xf>
    <xf numFmtId="0" fontId="1" fillId="0" borderId="7" xfId="0" applyFont="1" applyBorder="1"/>
    <xf numFmtId="2" fontId="1" fillId="0" borderId="0" xfId="0" applyNumberFormat="1" applyFont="1"/>
    <xf numFmtId="0" fontId="1" fillId="0" borderId="0" xfId="0" applyFont="1"/>
    <xf numFmtId="0" fontId="1" fillId="0" borderId="5" xfId="0" applyFont="1" applyBorder="1"/>
    <xf numFmtId="0" fontId="13" fillId="0" borderId="2" xfId="0" applyFont="1" applyBorder="1" applyAlignment="1">
      <alignment horizontal="center" vertical="center"/>
    </xf>
    <xf numFmtId="0" fontId="10" fillId="0" borderId="9" xfId="0" applyFont="1" applyBorder="1" applyAlignment="1">
      <alignment horizontal="center" vertical="center"/>
    </xf>
    <xf numFmtId="0" fontId="11" fillId="0" borderId="9" xfId="0" applyFont="1" applyBorder="1" applyAlignment="1">
      <alignment horizontal="center" vertical="center"/>
    </xf>
    <xf numFmtId="0" fontId="13" fillId="0" borderId="9" xfId="0" applyFont="1" applyBorder="1" applyAlignment="1">
      <alignment horizontal="center" vertical="center"/>
    </xf>
    <xf numFmtId="1" fontId="10" fillId="0" borderId="9" xfId="0" applyNumberFormat="1" applyFont="1" applyBorder="1" applyAlignment="1">
      <alignment horizontal="center" vertical="center" wrapText="1"/>
    </xf>
    <xf numFmtId="2" fontId="3" fillId="0" borderId="10" xfId="0" applyNumberFormat="1" applyFont="1" applyBorder="1" applyAlignment="1">
      <alignment horizontal="center" vertical="center"/>
    </xf>
    <xf numFmtId="2" fontId="3" fillId="0" borderId="12" xfId="0" applyNumberFormat="1" applyFont="1" applyBorder="1" applyAlignment="1">
      <alignment horizontal="center" vertical="center"/>
    </xf>
    <xf numFmtId="0" fontId="10" fillId="0" borderId="13" xfId="0" applyFont="1" applyBorder="1" applyAlignment="1">
      <alignment horizontal="center"/>
    </xf>
    <xf numFmtId="0" fontId="10" fillId="0" borderId="14" xfId="0" applyFont="1" applyBorder="1" applyAlignment="1">
      <alignment horizontal="center" vertical="center"/>
    </xf>
    <xf numFmtId="0" fontId="13" fillId="0" borderId="14" xfId="0" applyFont="1" applyBorder="1" applyAlignment="1">
      <alignment horizontal="center"/>
    </xf>
    <xf numFmtId="0" fontId="11" fillId="0" borderId="14" xfId="0" applyFont="1" applyBorder="1" applyAlignment="1">
      <alignment horizontal="center" vertical="center"/>
    </xf>
    <xf numFmtId="0" fontId="13" fillId="0" borderId="14" xfId="0" applyFont="1" applyBorder="1" applyAlignment="1">
      <alignment horizontal="center" vertical="center"/>
    </xf>
    <xf numFmtId="1" fontId="10" fillId="0" borderId="14" xfId="0" applyNumberFormat="1" applyFont="1" applyBorder="1" applyAlignment="1">
      <alignment horizontal="center" vertical="center" wrapText="1"/>
    </xf>
    <xf numFmtId="2" fontId="3" fillId="0" borderId="15" xfId="0" applyNumberFormat="1" applyFont="1" applyBorder="1" applyAlignment="1">
      <alignment horizontal="center" vertical="center"/>
    </xf>
    <xf numFmtId="0" fontId="13" fillId="0" borderId="9" xfId="0" applyFont="1" applyBorder="1" applyAlignment="1">
      <alignment horizontal="center"/>
    </xf>
    <xf numFmtId="0" fontId="8" fillId="5" borderId="13" xfId="0" applyFont="1" applyFill="1" applyBorder="1" applyAlignment="1">
      <alignment horizontal="center" vertical="center" wrapText="1"/>
    </xf>
    <xf numFmtId="0" fontId="8" fillId="5" borderId="14" xfId="0" applyFont="1" applyFill="1" applyBorder="1" applyAlignment="1">
      <alignment horizontal="center" vertical="center" wrapText="1"/>
    </xf>
    <xf numFmtId="0" fontId="8" fillId="5" borderId="15" xfId="0" applyFont="1" applyFill="1" applyBorder="1" applyAlignment="1">
      <alignment horizontal="center" vertical="center" wrapText="1"/>
    </xf>
    <xf numFmtId="0" fontId="10" fillId="0" borderId="8" xfId="0" applyFont="1" applyBorder="1" applyAlignment="1">
      <alignment horizontal="center" vertical="center"/>
    </xf>
    <xf numFmtId="0" fontId="10" fillId="6" borderId="9" xfId="0" applyFont="1" applyFill="1" applyBorder="1" applyAlignment="1">
      <alignment horizontal="center" vertical="center"/>
    </xf>
    <xf numFmtId="0" fontId="13" fillId="6" borderId="9" xfId="0" applyFont="1" applyFill="1" applyBorder="1" applyAlignment="1">
      <alignment horizontal="left" vertical="center"/>
    </xf>
    <xf numFmtId="0" fontId="13" fillId="6" borderId="9" xfId="0" applyFont="1" applyFill="1" applyBorder="1" applyAlignment="1">
      <alignment horizontal="center" vertical="center"/>
    </xf>
    <xf numFmtId="0" fontId="11" fillId="0" borderId="9" xfId="0" applyFont="1" applyBorder="1" applyAlignment="1">
      <alignment horizontal="center" vertical="center" wrapText="1"/>
    </xf>
    <xf numFmtId="0" fontId="3" fillId="0" borderId="10" xfId="0" applyFont="1" applyBorder="1" applyAlignment="1">
      <alignment horizontal="center" vertical="center"/>
    </xf>
    <xf numFmtId="0" fontId="10" fillId="0" borderId="11" xfId="0" applyFont="1" applyBorder="1" applyAlignment="1">
      <alignment horizontal="center" vertical="center"/>
    </xf>
    <xf numFmtId="0" fontId="3" fillId="0" borderId="12" xfId="0" applyFont="1" applyBorder="1" applyAlignment="1">
      <alignment horizontal="center" vertical="center"/>
    </xf>
    <xf numFmtId="0" fontId="10" fillId="0" borderId="13" xfId="0" applyFont="1" applyBorder="1" applyAlignment="1">
      <alignment horizontal="center" vertical="center"/>
    </xf>
    <xf numFmtId="0" fontId="10" fillId="6" borderId="14" xfId="0" applyFont="1" applyFill="1" applyBorder="1" applyAlignment="1">
      <alignment horizontal="center" vertical="center"/>
    </xf>
    <xf numFmtId="0" fontId="13" fillId="6" borderId="14" xfId="0" applyFont="1" applyFill="1" applyBorder="1" applyAlignment="1">
      <alignment horizontal="left" vertical="center"/>
    </xf>
    <xf numFmtId="0" fontId="13" fillId="6" borderId="14" xfId="0" applyFont="1" applyFill="1" applyBorder="1" applyAlignment="1">
      <alignment horizontal="center" vertical="center"/>
    </xf>
    <xf numFmtId="0" fontId="11" fillId="0" borderId="14" xfId="0" applyFont="1" applyBorder="1" applyAlignment="1">
      <alignment horizontal="center" vertical="center" wrapText="1"/>
    </xf>
    <xf numFmtId="0" fontId="3" fillId="0" borderId="15" xfId="0" applyFont="1" applyBorder="1" applyAlignment="1">
      <alignment horizontal="center" vertical="center"/>
    </xf>
    <xf numFmtId="0" fontId="10" fillId="0" borderId="19" xfId="0" applyFont="1" applyBorder="1" applyAlignment="1">
      <alignment horizontal="center" vertical="center"/>
    </xf>
    <xf numFmtId="0" fontId="10" fillId="6" borderId="20" xfId="0" applyFont="1" applyFill="1" applyBorder="1" applyAlignment="1">
      <alignment horizontal="center" vertical="center"/>
    </xf>
    <xf numFmtId="0" fontId="13" fillId="6" borderId="20" xfId="0" applyFont="1" applyFill="1" applyBorder="1" applyAlignment="1">
      <alignment horizontal="left" vertical="center"/>
    </xf>
    <xf numFmtId="0" fontId="13" fillId="6" borderId="20" xfId="0" applyFont="1" applyFill="1" applyBorder="1" applyAlignment="1">
      <alignment horizontal="center" vertical="center"/>
    </xf>
    <xf numFmtId="0" fontId="11" fillId="0" borderId="20" xfId="0" applyFont="1" applyBorder="1" applyAlignment="1">
      <alignment horizontal="center" vertical="center"/>
    </xf>
    <xf numFmtId="0" fontId="11" fillId="0" borderId="20" xfId="0" applyFont="1" applyBorder="1" applyAlignment="1">
      <alignment horizontal="center" vertical="center" wrapText="1"/>
    </xf>
    <xf numFmtId="1" fontId="10" fillId="0" borderId="20" xfId="0" applyNumberFormat="1" applyFont="1" applyBorder="1" applyAlignment="1">
      <alignment horizontal="center" vertical="center" wrapText="1"/>
    </xf>
    <xf numFmtId="0" fontId="3" fillId="0" borderId="21" xfId="0" applyFont="1" applyBorder="1" applyAlignment="1">
      <alignment horizontal="center" vertical="center"/>
    </xf>
    <xf numFmtId="0" fontId="8" fillId="8" borderId="13" xfId="0" applyFont="1" applyFill="1" applyBorder="1" applyAlignment="1">
      <alignment horizontal="center" vertical="center" wrapText="1"/>
    </xf>
    <xf numFmtId="0" fontId="8" fillId="8" borderId="14" xfId="0" applyFont="1" applyFill="1" applyBorder="1" applyAlignment="1">
      <alignment horizontal="center" vertical="center" wrapText="1"/>
    </xf>
    <xf numFmtId="0" fontId="8" fillId="8" borderId="15" xfId="0" applyFont="1" applyFill="1" applyBorder="1" applyAlignment="1">
      <alignment horizontal="center" vertical="center" wrapText="1"/>
    </xf>
    <xf numFmtId="0" fontId="8" fillId="3" borderId="8" xfId="0" applyFont="1" applyFill="1" applyBorder="1" applyAlignment="1">
      <alignment horizontal="center"/>
    </xf>
    <xf numFmtId="0" fontId="14" fillId="0" borderId="9" xfId="0" applyFont="1" applyBorder="1" applyAlignment="1">
      <alignment horizontal="left"/>
    </xf>
    <xf numFmtId="0" fontId="14" fillId="0" borderId="9" xfId="0" applyFont="1" applyBorder="1" applyAlignment="1">
      <alignment horizontal="center"/>
    </xf>
    <xf numFmtId="164" fontId="14" fillId="0" borderId="9" xfId="0" applyNumberFormat="1" applyFont="1" applyBorder="1" applyAlignment="1">
      <alignment horizontal="center"/>
    </xf>
    <xf numFmtId="1" fontId="10" fillId="3" borderId="9" xfId="0" applyNumberFormat="1" applyFont="1" applyFill="1" applyBorder="1" applyAlignment="1">
      <alignment horizontal="center" vertical="center" wrapText="1"/>
    </xf>
    <xf numFmtId="0" fontId="8" fillId="3" borderId="11" xfId="0" applyFont="1" applyFill="1" applyBorder="1" applyAlignment="1">
      <alignment horizontal="center"/>
    </xf>
    <xf numFmtId="0" fontId="8" fillId="0" borderId="11" xfId="0" applyFont="1" applyBorder="1" applyAlignment="1">
      <alignment horizontal="center"/>
    </xf>
    <xf numFmtId="0" fontId="8" fillId="0" borderId="13" xfId="0" applyFont="1" applyBorder="1" applyAlignment="1">
      <alignment horizontal="center"/>
    </xf>
    <xf numFmtId="0" fontId="14" fillId="0" borderId="14" xfId="0" applyFont="1" applyBorder="1" applyAlignment="1">
      <alignment horizontal="left"/>
    </xf>
    <xf numFmtId="0" fontId="14" fillId="0" borderId="14" xfId="0" applyFont="1" applyBorder="1" applyAlignment="1">
      <alignment horizontal="center"/>
    </xf>
    <xf numFmtId="164" fontId="14" fillId="0" borderId="14" xfId="0" applyNumberFormat="1" applyFont="1" applyBorder="1" applyAlignment="1">
      <alignment horizontal="center"/>
    </xf>
    <xf numFmtId="0" fontId="8" fillId="0" borderId="8" xfId="0" applyFont="1" applyBorder="1" applyAlignment="1">
      <alignment horizontal="center"/>
    </xf>
    <xf numFmtId="0" fontId="8" fillId="9" borderId="13" xfId="0" applyFont="1" applyFill="1" applyBorder="1" applyAlignment="1">
      <alignment horizontal="center" vertical="center" wrapText="1"/>
    </xf>
    <xf numFmtId="0" fontId="8" fillId="9" borderId="14" xfId="0" applyFont="1" applyFill="1" applyBorder="1" applyAlignment="1">
      <alignment horizontal="center" vertical="center" wrapText="1"/>
    </xf>
    <xf numFmtId="0" fontId="8" fillId="9" borderId="15" xfId="0" applyFont="1" applyFill="1" applyBorder="1" applyAlignment="1">
      <alignment horizontal="center" vertical="center" wrapText="1"/>
    </xf>
    <xf numFmtId="0" fontId="8" fillId="0" borderId="19" xfId="0" applyFont="1" applyBorder="1" applyAlignment="1">
      <alignment horizontal="center"/>
    </xf>
    <xf numFmtId="0" fontId="14" fillId="0" borderId="20" xfId="0" applyFont="1" applyBorder="1" applyAlignment="1">
      <alignment horizontal="left"/>
    </xf>
    <xf numFmtId="0" fontId="14" fillId="0" borderId="20" xfId="0" applyFont="1" applyBorder="1" applyAlignment="1">
      <alignment horizontal="center"/>
    </xf>
    <xf numFmtId="164" fontId="14" fillId="0" borderId="20" xfId="0" applyNumberFormat="1" applyFont="1" applyBorder="1" applyAlignment="1">
      <alignment horizontal="center"/>
    </xf>
    <xf numFmtId="2" fontId="3" fillId="0" borderId="21" xfId="0" applyNumberFormat="1" applyFont="1" applyBorder="1" applyAlignment="1">
      <alignment horizontal="center" vertical="center"/>
    </xf>
    <xf numFmtId="0" fontId="8" fillId="3" borderId="19" xfId="0" applyFont="1" applyFill="1" applyBorder="1" applyAlignment="1">
      <alignment horizontal="center"/>
    </xf>
    <xf numFmtId="1" fontId="10" fillId="3" borderId="20" xfId="0" applyNumberFormat="1" applyFont="1" applyFill="1" applyBorder="1" applyAlignment="1">
      <alignment horizontal="center" vertical="center" wrapText="1"/>
    </xf>
    <xf numFmtId="0" fontId="13" fillId="6" borderId="14" xfId="0" applyFont="1" applyFill="1" applyBorder="1" applyAlignment="1">
      <alignment horizontal="left"/>
    </xf>
    <xf numFmtId="0" fontId="13" fillId="6" borderId="14" xfId="0" applyFont="1" applyFill="1" applyBorder="1" applyAlignment="1">
      <alignment horizontal="center"/>
    </xf>
    <xf numFmtId="2" fontId="0" fillId="0" borderId="0" xfId="0" applyNumberFormat="1"/>
    <xf numFmtId="165" fontId="10" fillId="0" borderId="0" xfId="3" applyFont="1" applyAlignment="1">
      <alignment horizontal="center" vertical="center"/>
    </xf>
    <xf numFmtId="2" fontId="3" fillId="0" borderId="0" xfId="0" applyNumberFormat="1" applyFont="1" applyAlignment="1">
      <alignment horizontal="center" vertical="center"/>
    </xf>
    <xf numFmtId="165" fontId="10" fillId="0" borderId="2" xfId="3" applyFont="1" applyBorder="1" applyAlignment="1">
      <alignment horizontal="center" vertical="center"/>
    </xf>
    <xf numFmtId="2" fontId="14" fillId="0" borderId="2" xfId="0" applyNumberFormat="1" applyFont="1" applyBorder="1" applyAlignment="1">
      <alignment horizontal="left" vertical="center"/>
    </xf>
    <xf numFmtId="165" fontId="10" fillId="0" borderId="9" xfId="3" applyFont="1" applyBorder="1" applyAlignment="1">
      <alignment horizontal="center" vertical="center"/>
    </xf>
    <xf numFmtId="2" fontId="14" fillId="0" borderId="9" xfId="0" applyNumberFormat="1" applyFont="1" applyBorder="1" applyAlignment="1">
      <alignment horizontal="left" vertical="center"/>
    </xf>
    <xf numFmtId="165" fontId="10" fillId="0" borderId="14" xfId="3" applyFont="1" applyBorder="1" applyAlignment="1">
      <alignment horizontal="center" vertical="center"/>
    </xf>
    <xf numFmtId="2" fontId="14" fillId="0" borderId="14" xfId="0" applyNumberFormat="1" applyFont="1" applyBorder="1" applyAlignment="1">
      <alignment horizontal="left" vertical="center"/>
    </xf>
    <xf numFmtId="165" fontId="10" fillId="0" borderId="20" xfId="3" applyFont="1" applyBorder="1" applyAlignment="1">
      <alignment horizontal="center" vertical="center"/>
    </xf>
    <xf numFmtId="2" fontId="14" fillId="0" borderId="20" xfId="0" applyNumberFormat="1" applyFont="1" applyBorder="1" applyAlignment="1">
      <alignment horizontal="left" vertical="center"/>
    </xf>
    <xf numFmtId="0" fontId="13" fillId="0" borderId="20" xfId="0" applyFont="1" applyBorder="1" applyAlignment="1">
      <alignment horizontal="center"/>
    </xf>
    <xf numFmtId="1" fontId="13" fillId="0" borderId="2" xfId="0" applyNumberFormat="1" applyFont="1" applyBorder="1" applyAlignment="1">
      <alignment horizontal="center" vertical="center" wrapText="1"/>
    </xf>
    <xf numFmtId="2" fontId="11" fillId="0" borderId="2" xfId="0" applyNumberFormat="1" applyFont="1" applyBorder="1" applyAlignment="1">
      <alignment horizontal="center" vertical="center"/>
    </xf>
    <xf numFmtId="0" fontId="14" fillId="0" borderId="2" xfId="0" applyFont="1" applyBorder="1" applyAlignment="1">
      <alignment horizontal="center" vertical="center"/>
    </xf>
    <xf numFmtId="0" fontId="15" fillId="0" borderId="8" xfId="3" applyNumberFormat="1" applyFont="1" applyBorder="1" applyAlignment="1">
      <alignment horizontal="center" vertical="center"/>
    </xf>
    <xf numFmtId="0" fontId="14" fillId="0" borderId="9" xfId="0" applyFont="1" applyBorder="1" applyAlignment="1">
      <alignment horizontal="center" vertical="center"/>
    </xf>
    <xf numFmtId="1" fontId="13" fillId="0" borderId="9" xfId="0" applyNumberFormat="1" applyFont="1" applyBorder="1" applyAlignment="1">
      <alignment horizontal="center" vertical="center" wrapText="1"/>
    </xf>
    <xf numFmtId="2" fontId="11" fillId="0" borderId="9" xfId="0" applyNumberFormat="1" applyFont="1" applyBorder="1" applyAlignment="1">
      <alignment horizontal="center" vertical="center"/>
    </xf>
    <xf numFmtId="0" fontId="15" fillId="0" borderId="13" xfId="3" applyNumberFormat="1" applyFont="1" applyBorder="1" applyAlignment="1">
      <alignment horizontal="center" vertical="center"/>
    </xf>
    <xf numFmtId="0" fontId="14" fillId="0" borderId="14" xfId="0" applyFont="1" applyBorder="1" applyAlignment="1">
      <alignment horizontal="center" vertical="center"/>
    </xf>
    <xf numFmtId="1" fontId="13" fillId="0" borderId="14" xfId="0" applyNumberFormat="1" applyFont="1" applyBorder="1" applyAlignment="1">
      <alignment horizontal="center" vertical="center" wrapText="1"/>
    </xf>
    <xf numFmtId="2" fontId="11" fillId="0" borderId="14" xfId="0" applyNumberFormat="1" applyFont="1" applyBorder="1" applyAlignment="1">
      <alignment horizontal="center" vertical="center"/>
    </xf>
    <xf numFmtId="0" fontId="15" fillId="0" borderId="28" xfId="3" applyNumberFormat="1" applyFont="1" applyBorder="1" applyAlignment="1">
      <alignment horizontal="center" vertical="center"/>
    </xf>
    <xf numFmtId="2" fontId="3" fillId="0" borderId="29" xfId="0" applyNumberFormat="1" applyFont="1" applyBorder="1" applyAlignment="1">
      <alignment horizontal="center" vertical="center"/>
    </xf>
    <xf numFmtId="0" fontId="15" fillId="0" borderId="30" xfId="3" applyNumberFormat="1" applyFont="1" applyBorder="1" applyAlignment="1">
      <alignment horizontal="center" vertical="center"/>
    </xf>
    <xf numFmtId="165" fontId="10" fillId="0" borderId="31" xfId="3" applyFont="1" applyBorder="1" applyAlignment="1">
      <alignment horizontal="center" vertical="center"/>
    </xf>
    <xf numFmtId="2" fontId="14" fillId="0" borderId="31" xfId="0" applyNumberFormat="1" applyFont="1" applyBorder="1" applyAlignment="1">
      <alignment horizontal="left" vertical="center"/>
    </xf>
    <xf numFmtId="0" fontId="14" fillId="0" borderId="31" xfId="0" applyFont="1" applyBorder="1" applyAlignment="1">
      <alignment horizontal="center" vertical="center"/>
    </xf>
    <xf numFmtId="0" fontId="13" fillId="0" borderId="31" xfId="0" applyFont="1" applyBorder="1" applyAlignment="1">
      <alignment horizontal="center" vertical="center"/>
    </xf>
    <xf numFmtId="0" fontId="11" fillId="0" borderId="31" xfId="0" applyFont="1" applyBorder="1" applyAlignment="1">
      <alignment horizontal="center" vertical="center" wrapText="1"/>
    </xf>
    <xf numFmtId="1" fontId="13" fillId="0" borderId="31" xfId="0" applyNumberFormat="1" applyFont="1" applyBorder="1" applyAlignment="1">
      <alignment horizontal="center" vertical="center" wrapText="1"/>
    </xf>
    <xf numFmtId="2" fontId="11" fillId="0" borderId="31" xfId="0" applyNumberFormat="1" applyFont="1" applyBorder="1" applyAlignment="1">
      <alignment horizontal="center" vertical="center"/>
    </xf>
    <xf numFmtId="2" fontId="3" fillId="0" borderId="32" xfId="0" applyNumberFormat="1" applyFont="1" applyBorder="1" applyAlignment="1">
      <alignment horizontal="center" vertical="center"/>
    </xf>
    <xf numFmtId="0" fontId="8" fillId="3" borderId="13" xfId="0" applyFont="1" applyFill="1" applyBorder="1" applyAlignment="1">
      <alignment horizontal="center"/>
    </xf>
    <xf numFmtId="0" fontId="8" fillId="0" borderId="33" xfId="0" applyFont="1" applyBorder="1" applyAlignment="1">
      <alignment horizontal="center"/>
    </xf>
    <xf numFmtId="0" fontId="14" fillId="0" borderId="34" xfId="0" applyFont="1" applyBorder="1" applyAlignment="1">
      <alignment horizontal="center"/>
    </xf>
    <xf numFmtId="164" fontId="14" fillId="0" borderId="34" xfId="0" applyNumberFormat="1" applyFont="1" applyBorder="1" applyAlignment="1">
      <alignment horizontal="center"/>
    </xf>
    <xf numFmtId="0" fontId="11" fillId="0" borderId="34" xfId="0" applyFont="1" applyBorder="1" applyAlignment="1">
      <alignment horizontal="center" vertical="center" wrapText="1"/>
    </xf>
    <xf numFmtId="1" fontId="10" fillId="0" borderId="34" xfId="0" applyNumberFormat="1" applyFont="1" applyBorder="1" applyAlignment="1">
      <alignment horizontal="center" vertical="center" wrapText="1"/>
    </xf>
    <xf numFmtId="2" fontId="3" fillId="0" borderId="35" xfId="0" applyNumberFormat="1" applyFont="1" applyBorder="1" applyAlignment="1">
      <alignment horizontal="center" vertical="center"/>
    </xf>
    <xf numFmtId="0" fontId="8" fillId="3" borderId="1" xfId="0" applyFont="1" applyFill="1" applyBorder="1" applyAlignment="1">
      <alignment horizontal="center"/>
    </xf>
    <xf numFmtId="1" fontId="10" fillId="3" borderId="14" xfId="0" applyNumberFormat="1" applyFont="1" applyFill="1" applyBorder="1" applyAlignment="1">
      <alignment horizontal="center" vertical="center" wrapText="1"/>
    </xf>
    <xf numFmtId="2" fontId="3" fillId="0" borderId="36" xfId="0" applyNumberFormat="1" applyFont="1" applyBorder="1" applyAlignment="1">
      <alignment horizontal="center" vertical="center"/>
    </xf>
    <xf numFmtId="2" fontId="3" fillId="0" borderId="37" xfId="0" applyNumberFormat="1" applyFont="1" applyBorder="1" applyAlignment="1">
      <alignment horizontal="center" vertical="center"/>
    </xf>
    <xf numFmtId="2" fontId="3" fillId="0" borderId="38" xfId="0" applyNumberFormat="1" applyFont="1" applyBorder="1" applyAlignment="1">
      <alignment horizontal="center" vertical="center"/>
    </xf>
    <xf numFmtId="0" fontId="1" fillId="0" borderId="39" xfId="0" applyFont="1" applyBorder="1"/>
    <xf numFmtId="2" fontId="1" fillId="0" borderId="7" xfId="0" applyNumberFormat="1" applyFont="1" applyBorder="1"/>
    <xf numFmtId="0" fontId="0" fillId="0" borderId="40" xfId="0" applyBorder="1"/>
    <xf numFmtId="0" fontId="1" fillId="0" borderId="41" xfId="0" applyFont="1" applyBorder="1"/>
    <xf numFmtId="0" fontId="0" fillId="0" borderId="42" xfId="0" applyBorder="1"/>
    <xf numFmtId="0" fontId="1" fillId="0" borderId="4" xfId="0" applyFont="1" applyBorder="1"/>
    <xf numFmtId="0" fontId="1" fillId="0" borderId="37" xfId="0" applyFont="1" applyBorder="1"/>
    <xf numFmtId="0" fontId="1" fillId="0" borderId="43" xfId="0" applyFont="1" applyBorder="1"/>
    <xf numFmtId="2" fontId="1" fillId="0" borderId="5" xfId="0" applyNumberFormat="1" applyFont="1" applyBorder="1"/>
    <xf numFmtId="0" fontId="0" fillId="0" borderId="44" xfId="0" applyBorder="1"/>
    <xf numFmtId="0" fontId="13" fillId="0" borderId="14" xfId="0" applyFont="1" applyBorder="1" applyAlignment="1">
      <alignment vertical="center"/>
    </xf>
    <xf numFmtId="0" fontId="10" fillId="3" borderId="8" xfId="0" applyFont="1" applyFill="1" applyBorder="1" applyAlignment="1">
      <alignment horizontal="center" vertical="center"/>
    </xf>
    <xf numFmtId="0" fontId="13" fillId="0" borderId="9" xfId="0" applyFont="1" applyBorder="1" applyAlignment="1">
      <alignment horizontal="left" vertical="center"/>
    </xf>
    <xf numFmtId="0" fontId="10" fillId="3" borderId="13" xfId="0" applyFont="1" applyFill="1" applyBorder="1" applyAlignment="1">
      <alignment horizontal="center" vertical="center"/>
    </xf>
    <xf numFmtId="0" fontId="13" fillId="0" borderId="14" xfId="0" applyFont="1" applyBorder="1" applyAlignment="1">
      <alignment horizontal="left" vertical="center"/>
    </xf>
    <xf numFmtId="0" fontId="13" fillId="0" borderId="9" xfId="0" applyFont="1" applyBorder="1" applyAlignment="1">
      <alignment vertical="center"/>
    </xf>
    <xf numFmtId="0" fontId="13" fillId="0" borderId="1" xfId="0" applyFont="1" applyBorder="1" applyAlignment="1">
      <alignment vertical="center"/>
    </xf>
    <xf numFmtId="0" fontId="5" fillId="0" borderId="0" xfId="2" applyFont="1" applyAlignment="1" applyProtection="1">
      <alignment horizontal="center"/>
    </xf>
    <xf numFmtId="0" fontId="24" fillId="11" borderId="0" xfId="1" applyFont="1" applyFill="1"/>
    <xf numFmtId="0" fontId="1" fillId="11" borderId="0" xfId="1" applyFill="1"/>
    <xf numFmtId="0" fontId="5" fillId="11" borderId="0" xfId="2" applyFont="1" applyFill="1" applyAlignment="1" applyProtection="1">
      <alignment horizontal="center"/>
    </xf>
    <xf numFmtId="0" fontId="25" fillId="0" borderId="0" xfId="2" applyFont="1" applyAlignment="1" applyProtection="1">
      <alignment horizontal="center"/>
    </xf>
    <xf numFmtId="0" fontId="13" fillId="11" borderId="0" xfId="1" applyFont="1" applyFill="1"/>
    <xf numFmtId="0" fontId="4" fillId="11" borderId="0" xfId="1" applyFont="1" applyFill="1"/>
    <xf numFmtId="0" fontId="13" fillId="11" borderId="0" xfId="1" quotePrefix="1" applyFont="1" applyFill="1"/>
    <xf numFmtId="0" fontId="10" fillId="11" borderId="0" xfId="1" applyFont="1" applyFill="1"/>
    <xf numFmtId="0" fontId="13" fillId="11" borderId="37" xfId="1" applyFont="1" applyFill="1" applyBorder="1"/>
    <xf numFmtId="0" fontId="1" fillId="11" borderId="3" xfId="1" applyFill="1" applyBorder="1"/>
    <xf numFmtId="1" fontId="10" fillId="12" borderId="1" xfId="0" applyNumberFormat="1" applyFont="1" applyFill="1" applyBorder="1" applyAlignment="1">
      <alignment horizontal="center" vertical="center" wrapText="1"/>
    </xf>
    <xf numFmtId="1" fontId="10" fillId="10" borderId="1" xfId="0" applyNumberFormat="1" applyFont="1" applyFill="1" applyBorder="1" applyAlignment="1">
      <alignment horizontal="center" vertical="center" wrapText="1"/>
    </xf>
    <xf numFmtId="0" fontId="24" fillId="13" borderId="0" xfId="1" applyFont="1" applyFill="1"/>
    <xf numFmtId="0" fontId="1" fillId="13" borderId="0" xfId="1" applyFill="1"/>
    <xf numFmtId="0" fontId="10" fillId="13" borderId="19" xfId="1" applyFont="1" applyFill="1" applyBorder="1" applyAlignment="1">
      <alignment horizontal="center" vertical="center" wrapText="1"/>
    </xf>
    <xf numFmtId="0" fontId="10" fillId="13" borderId="21" xfId="1" applyFont="1" applyFill="1" applyBorder="1" applyAlignment="1">
      <alignment horizontal="center" vertical="center" wrapText="1"/>
    </xf>
    <xf numFmtId="0" fontId="12" fillId="13" borderId="8" xfId="0" applyFont="1" applyFill="1" applyBorder="1" applyAlignment="1">
      <alignment horizontal="center" vertical="center" wrapText="1"/>
    </xf>
    <xf numFmtId="6" fontId="12" fillId="13" borderId="10" xfId="0" applyNumberFormat="1" applyFont="1" applyFill="1" applyBorder="1" applyAlignment="1">
      <alignment horizontal="center" vertical="center" wrapText="1"/>
    </xf>
    <xf numFmtId="0" fontId="12" fillId="13" borderId="11" xfId="0" applyFont="1" applyFill="1" applyBorder="1" applyAlignment="1">
      <alignment horizontal="center" vertical="center" wrapText="1"/>
    </xf>
    <xf numFmtId="6" fontId="12" fillId="13" borderId="12" xfId="0" applyNumberFormat="1" applyFont="1" applyFill="1" applyBorder="1" applyAlignment="1">
      <alignment horizontal="center" vertical="center" wrapText="1"/>
    </xf>
    <xf numFmtId="0" fontId="10" fillId="13" borderId="13" xfId="1" applyFont="1" applyFill="1" applyBorder="1" applyAlignment="1">
      <alignment horizontal="center" wrapText="1"/>
    </xf>
    <xf numFmtId="0" fontId="10" fillId="13" borderId="15" xfId="1" applyFont="1" applyFill="1" applyBorder="1" applyAlignment="1">
      <alignment horizontal="center" wrapText="1"/>
    </xf>
    <xf numFmtId="0" fontId="10" fillId="13" borderId="0" xfId="1" applyFont="1" applyFill="1" applyAlignment="1">
      <alignment horizontal="center" wrapText="1"/>
    </xf>
    <xf numFmtId="0" fontId="10" fillId="13" borderId="0" xfId="1" applyFont="1" applyFill="1"/>
    <xf numFmtId="0" fontId="26" fillId="13" borderId="0" xfId="1" applyFont="1" applyFill="1"/>
    <xf numFmtId="0" fontId="10" fillId="0" borderId="28" xfId="0" applyFont="1" applyBorder="1" applyAlignment="1">
      <alignment horizontal="center" vertical="center"/>
    </xf>
    <xf numFmtId="0" fontId="10" fillId="6" borderId="2" xfId="0" applyFont="1" applyFill="1" applyBorder="1" applyAlignment="1">
      <alignment horizontal="center" vertical="center"/>
    </xf>
    <xf numFmtId="0" fontId="13" fillId="6" borderId="2" xfId="0" applyFont="1" applyFill="1" applyBorder="1" applyAlignment="1">
      <alignment horizontal="left" vertical="center"/>
    </xf>
    <xf numFmtId="0" fontId="13" fillId="6" borderId="2" xfId="0" applyFont="1" applyFill="1" applyBorder="1" applyAlignment="1">
      <alignment horizontal="center" vertical="center"/>
    </xf>
    <xf numFmtId="0" fontId="11" fillId="0" borderId="2" xfId="0" applyFont="1" applyBorder="1" applyAlignment="1">
      <alignment horizontal="center" vertical="center"/>
    </xf>
    <xf numFmtId="1" fontId="10" fillId="0" borderId="2" xfId="0" applyNumberFormat="1" applyFont="1" applyBorder="1" applyAlignment="1">
      <alignment horizontal="center" vertical="center" wrapText="1"/>
    </xf>
    <xf numFmtId="0" fontId="3" fillId="0" borderId="29" xfId="0" applyFont="1" applyBorder="1" applyAlignment="1">
      <alignment horizontal="center" vertical="center"/>
    </xf>
    <xf numFmtId="6" fontId="12" fillId="13" borderId="35" xfId="0" applyNumberFormat="1" applyFont="1" applyFill="1" applyBorder="1" applyAlignment="1">
      <alignment horizontal="center" vertical="center" wrapText="1"/>
    </xf>
    <xf numFmtId="0" fontId="10" fillId="3" borderId="19" xfId="0" applyFont="1" applyFill="1" applyBorder="1" applyAlignment="1">
      <alignment horizontal="center" vertical="center"/>
    </xf>
    <xf numFmtId="0" fontId="8" fillId="8" borderId="34" xfId="0" applyFont="1" applyFill="1" applyBorder="1" applyAlignment="1">
      <alignment horizontal="center" vertical="center" wrapText="1"/>
    </xf>
    <xf numFmtId="0" fontId="10" fillId="3" borderId="28" xfId="0" applyFont="1" applyFill="1" applyBorder="1" applyAlignment="1">
      <alignment horizontal="center"/>
    </xf>
    <xf numFmtId="0" fontId="13" fillId="6" borderId="2" xfId="0" applyFont="1" applyFill="1" applyBorder="1" applyAlignment="1">
      <alignment horizontal="left"/>
    </xf>
    <xf numFmtId="0" fontId="13" fillId="6" borderId="2" xfId="0" applyFont="1" applyFill="1" applyBorder="1" applyAlignment="1">
      <alignment horizontal="center"/>
    </xf>
    <xf numFmtId="0" fontId="14" fillId="0" borderId="2" xfId="0" applyFont="1" applyBorder="1" applyAlignment="1">
      <alignment horizontal="center"/>
    </xf>
    <xf numFmtId="1" fontId="10" fillId="3" borderId="2" xfId="0" applyNumberFormat="1" applyFont="1" applyFill="1" applyBorder="1" applyAlignment="1">
      <alignment horizontal="center" vertical="center" wrapText="1"/>
    </xf>
    <xf numFmtId="0" fontId="8" fillId="9" borderId="19" xfId="0" applyFont="1" applyFill="1" applyBorder="1" applyAlignment="1">
      <alignment horizontal="center" vertical="center" wrapText="1"/>
    </xf>
    <xf numFmtId="0" fontId="8" fillId="9" borderId="20" xfId="0" applyFont="1" applyFill="1" applyBorder="1" applyAlignment="1">
      <alignment horizontal="center" vertical="center" wrapText="1"/>
    </xf>
    <xf numFmtId="0" fontId="8" fillId="9" borderId="21" xfId="0" applyFont="1" applyFill="1" applyBorder="1" applyAlignment="1">
      <alignment horizontal="center" vertical="center" wrapText="1"/>
    </xf>
    <xf numFmtId="9" fontId="0" fillId="0" borderId="0" xfId="58" applyFont="1"/>
    <xf numFmtId="0" fontId="15" fillId="0" borderId="11" xfId="3" applyNumberFormat="1" applyFont="1" applyBorder="1" applyAlignment="1">
      <alignment horizontal="center" vertical="center"/>
    </xf>
    <xf numFmtId="0" fontId="15" fillId="0" borderId="19" xfId="3" applyNumberFormat="1" applyFont="1" applyBorder="1" applyAlignment="1">
      <alignment horizontal="center" vertical="center"/>
    </xf>
    <xf numFmtId="0" fontId="29" fillId="0" borderId="0" xfId="0" applyFont="1"/>
    <xf numFmtId="2" fontId="29" fillId="0" borderId="0" xfId="0" applyNumberFormat="1" applyFont="1"/>
    <xf numFmtId="9" fontId="29" fillId="0" borderId="0" xfId="58" applyFont="1"/>
    <xf numFmtId="0" fontId="31" fillId="0" borderId="0" xfId="0" applyFont="1"/>
    <xf numFmtId="2" fontId="31" fillId="0" borderId="0" xfId="0" applyNumberFormat="1" applyFont="1"/>
    <xf numFmtId="9" fontId="31" fillId="0" borderId="0" xfId="58" applyFont="1"/>
    <xf numFmtId="0" fontId="8" fillId="5" borderId="2" xfId="0" applyFont="1" applyFill="1" applyBorder="1" applyAlignment="1">
      <alignment horizontal="center" vertical="center" wrapText="1"/>
    </xf>
    <xf numFmtId="0" fontId="5" fillId="0" borderId="0" xfId="2" applyFont="1" applyAlignment="1" applyProtection="1">
      <alignment horizontal="center"/>
    </xf>
    <xf numFmtId="0" fontId="9" fillId="2" borderId="25" xfId="0" applyFont="1" applyFill="1" applyBorder="1" applyAlignment="1">
      <alignment horizontal="left" vertical="center" wrapText="1"/>
    </xf>
    <xf numFmtId="0" fontId="9" fillId="2" borderId="26" xfId="0" applyFont="1" applyFill="1" applyBorder="1" applyAlignment="1">
      <alignment horizontal="left" vertical="center" wrapText="1"/>
    </xf>
    <xf numFmtId="0" fontId="9" fillId="2" borderId="27" xfId="0" applyFont="1" applyFill="1" applyBorder="1" applyAlignment="1">
      <alignment horizontal="left" vertical="center" wrapText="1"/>
    </xf>
    <xf numFmtId="0" fontId="30" fillId="9" borderId="16" xfId="0" applyFont="1" applyFill="1" applyBorder="1" applyAlignment="1">
      <alignment horizontal="left" vertical="center" wrapText="1"/>
    </xf>
    <xf numFmtId="0" fontId="30" fillId="9" borderId="17" xfId="0" applyFont="1" applyFill="1" applyBorder="1" applyAlignment="1">
      <alignment horizontal="left" vertical="center" wrapText="1"/>
    </xf>
    <xf numFmtId="0" fontId="30" fillId="9" borderId="18" xfId="0" applyFont="1" applyFill="1" applyBorder="1" applyAlignment="1">
      <alignment horizontal="left" vertical="center" wrapText="1"/>
    </xf>
    <xf numFmtId="0" fontId="9" fillId="7" borderId="4" xfId="0" applyFont="1" applyFill="1" applyBorder="1" applyAlignment="1">
      <alignment horizontal="left" vertical="center" wrapText="1"/>
    </xf>
    <xf numFmtId="0" fontId="9" fillId="7" borderId="5" xfId="0" applyFont="1" applyFill="1" applyBorder="1" applyAlignment="1">
      <alignment horizontal="left" vertical="center" wrapText="1"/>
    </xf>
    <xf numFmtId="0" fontId="30" fillId="8" borderId="37" xfId="0" applyFont="1" applyFill="1" applyBorder="1" applyAlignment="1">
      <alignment horizontal="left" vertical="center" wrapText="1"/>
    </xf>
    <xf numFmtId="0" fontId="30" fillId="8" borderId="43" xfId="0" applyFont="1" applyFill="1" applyBorder="1" applyAlignment="1">
      <alignment horizontal="left" vertical="center" wrapText="1"/>
    </xf>
    <xf numFmtId="0" fontId="30" fillId="8" borderId="3" xfId="0" applyFont="1" applyFill="1" applyBorder="1" applyAlignment="1">
      <alignment horizontal="left" vertical="center" wrapText="1"/>
    </xf>
    <xf numFmtId="0" fontId="9" fillId="7" borderId="22" xfId="0" applyFont="1" applyFill="1" applyBorder="1" applyAlignment="1">
      <alignment horizontal="left" vertical="center" wrapText="1"/>
    </xf>
    <xf numFmtId="0" fontId="9" fillId="7" borderId="23" xfId="0" applyFont="1" applyFill="1" applyBorder="1" applyAlignment="1">
      <alignment horizontal="left" vertical="center" wrapText="1"/>
    </xf>
    <xf numFmtId="0" fontId="9" fillId="7" borderId="24" xfId="0" applyFont="1" applyFill="1" applyBorder="1" applyAlignment="1">
      <alignment horizontal="left" vertical="center" wrapText="1"/>
    </xf>
    <xf numFmtId="0" fontId="30" fillId="5" borderId="37" xfId="0" applyFont="1" applyFill="1" applyBorder="1" applyAlignment="1">
      <alignment horizontal="left" vertical="center" wrapText="1"/>
    </xf>
    <xf numFmtId="0" fontId="30" fillId="5" borderId="43" xfId="0" applyFont="1" applyFill="1" applyBorder="1" applyAlignment="1">
      <alignment horizontal="left" vertical="center" wrapText="1"/>
    </xf>
    <xf numFmtId="0" fontId="30" fillId="5" borderId="3" xfId="0" applyFont="1" applyFill="1" applyBorder="1" applyAlignment="1">
      <alignment horizontal="left" vertical="center" wrapText="1"/>
    </xf>
    <xf numFmtId="0" fontId="9" fillId="4" borderId="41" xfId="0" applyFont="1" applyFill="1" applyBorder="1" applyAlignment="1">
      <alignment horizontal="left" vertical="center" wrapText="1"/>
    </xf>
    <xf numFmtId="0" fontId="9" fillId="4" borderId="0" xfId="0" applyFont="1" applyFill="1" applyAlignment="1">
      <alignment horizontal="left" vertical="center" wrapText="1"/>
    </xf>
    <xf numFmtId="0" fontId="9" fillId="4" borderId="4" xfId="0" applyFont="1" applyFill="1" applyBorder="1" applyAlignment="1">
      <alignment horizontal="left" vertical="center" wrapText="1"/>
    </xf>
    <xf numFmtId="0" fontId="9" fillId="4" borderId="5" xfId="0" applyFont="1" applyFill="1" applyBorder="1" applyAlignment="1">
      <alignment horizontal="left" vertical="center" wrapText="1"/>
    </xf>
    <xf numFmtId="0" fontId="28" fillId="5" borderId="0" xfId="0" applyFont="1" applyFill="1" applyAlignment="1">
      <alignment horizontal="left" vertical="center" wrapText="1"/>
    </xf>
    <xf numFmtId="0" fontId="30" fillId="5" borderId="16" xfId="0" applyFont="1" applyFill="1" applyBorder="1" applyAlignment="1">
      <alignment horizontal="left" vertical="center" wrapText="1"/>
    </xf>
    <xf numFmtId="0" fontId="30" fillId="5" borderId="17" xfId="0" applyFont="1" applyFill="1" applyBorder="1" applyAlignment="1">
      <alignment horizontal="left" vertical="center" wrapText="1"/>
    </xf>
    <xf numFmtId="0" fontId="30" fillId="5" borderId="18" xfId="0" applyFont="1" applyFill="1" applyBorder="1" applyAlignment="1">
      <alignment horizontal="left" vertical="center" wrapText="1"/>
    </xf>
    <xf numFmtId="0" fontId="9" fillId="4" borderId="16" xfId="0" applyFont="1" applyFill="1" applyBorder="1" applyAlignment="1">
      <alignment horizontal="left" vertical="center" wrapText="1"/>
    </xf>
    <xf numFmtId="0" fontId="9" fillId="4" borderId="17" xfId="0" applyFont="1" applyFill="1" applyBorder="1" applyAlignment="1">
      <alignment horizontal="left" vertical="center" wrapText="1"/>
    </xf>
    <xf numFmtId="0" fontId="9" fillId="4" borderId="18" xfId="0" applyFont="1" applyFill="1" applyBorder="1" applyAlignment="1">
      <alignment horizontal="left" vertical="center" wrapText="1"/>
    </xf>
    <xf numFmtId="0" fontId="9" fillId="4" borderId="25" xfId="0" applyFont="1" applyFill="1" applyBorder="1" applyAlignment="1">
      <alignment horizontal="left" vertical="center" wrapText="1"/>
    </xf>
    <xf numFmtId="0" fontId="9" fillId="4" borderId="26" xfId="0" applyFont="1" applyFill="1" applyBorder="1" applyAlignment="1">
      <alignment horizontal="left" vertical="center" wrapText="1"/>
    </xf>
    <xf numFmtId="0" fontId="9" fillId="4" borderId="27" xfId="0" applyFont="1" applyFill="1" applyBorder="1" applyAlignment="1">
      <alignment horizontal="left" vertical="center" wrapText="1"/>
    </xf>
    <xf numFmtId="0" fontId="30" fillId="5" borderId="8" xfId="0" applyFont="1" applyFill="1" applyBorder="1" applyAlignment="1">
      <alignment horizontal="left" vertical="center" wrapText="1"/>
    </xf>
    <xf numFmtId="0" fontId="30" fillId="5" borderId="9" xfId="0" applyFont="1" applyFill="1" applyBorder="1" applyAlignment="1">
      <alignment horizontal="left" vertical="center" wrapText="1"/>
    </xf>
    <xf numFmtId="0" fontId="30" fillId="5" borderId="10" xfId="0" applyFont="1" applyFill="1" applyBorder="1" applyAlignment="1">
      <alignment horizontal="left" vertical="center" wrapText="1"/>
    </xf>
    <xf numFmtId="0" fontId="9" fillId="5" borderId="16" xfId="0" applyFont="1" applyFill="1" applyBorder="1" applyAlignment="1">
      <alignment horizontal="left" vertical="center" wrapText="1"/>
    </xf>
    <xf numFmtId="0" fontId="9" fillId="5" borderId="17" xfId="0" applyFont="1" applyFill="1" applyBorder="1" applyAlignment="1">
      <alignment horizontal="left" vertical="center" wrapText="1"/>
    </xf>
    <xf numFmtId="0" fontId="9" fillId="5" borderId="18" xfId="0" applyFont="1" applyFill="1" applyBorder="1" applyAlignment="1">
      <alignment horizontal="left" vertical="center" wrapText="1"/>
    </xf>
  </cellXfs>
  <cellStyles count="59">
    <cellStyle name="Currency_PRICE_UK" xfId="57" xr:uid="{F64133C8-BA17-403E-B633-DBA2CE838457}"/>
    <cellStyle name="Hipervínculo 2" xfId="2" xr:uid="{694C96CD-B4B9-4E54-96DF-4567A2A9D98A}"/>
    <cellStyle name="Hipervínculo 2 2" xfId="34" xr:uid="{481C7622-2C19-48D4-A1A4-153589071664}"/>
    <cellStyle name="Lien hypertexte 2" xfId="6" xr:uid="{2071BE56-CFC0-4BF2-A421-823DA416F4FA}"/>
    <cellStyle name="Millares 2" xfId="23" xr:uid="{5E26FA46-E855-4D95-AB7E-35B2F35E456A}"/>
    <cellStyle name="Millares 2 2" xfId="49" xr:uid="{305C6C9C-39B9-4F20-B907-56FF196546EE}"/>
    <cellStyle name="Millares 3" xfId="33" xr:uid="{5A3C92DD-2D38-4B01-B8EE-E80434D29D85}"/>
    <cellStyle name="Normal" xfId="0" builtinId="0"/>
    <cellStyle name="Normal 2" xfId="1" xr:uid="{6EE7809F-605D-4049-886B-33BC0D05B78F}"/>
    <cellStyle name="Normal 2 2" xfId="9" xr:uid="{D0024A72-C0A9-4955-A4A7-467D5788AE4F}"/>
    <cellStyle name="Normal 2 2 2" xfId="14" xr:uid="{D6C11CC6-B2F5-486C-BA30-4CB5379BD943}"/>
    <cellStyle name="Normal 2 2 2 2" xfId="30" xr:uid="{C77B72B6-CCE9-4EAB-B1FB-995C3DCF8CAF}"/>
    <cellStyle name="Normal 2 2 2 2 2" xfId="56" xr:uid="{8DD454B9-AC97-48EE-B3F7-0FA55478EC16}"/>
    <cellStyle name="Normal 2 2 2 3" xfId="21" xr:uid="{F6631544-CE52-4AB3-BD0F-F89333FD4234}"/>
    <cellStyle name="Normal 2 2 2 3 2" xfId="48" xr:uid="{B3EF658F-9429-4636-AE97-0C0AA78A1D78}"/>
    <cellStyle name="Normal 2 2 2 4" xfId="41" xr:uid="{52A125D6-D371-4026-9761-DC34E76F5F47}"/>
    <cellStyle name="Normal 2 2 3" xfId="26" xr:uid="{C0F2EFC4-63FB-4251-B017-A2AD6D2BABE3}"/>
    <cellStyle name="Normal 2 2 3 2" xfId="52" xr:uid="{1179CD13-35B4-409E-BEFC-91E9F42B27F7}"/>
    <cellStyle name="Normal 2 2 4" xfId="17" xr:uid="{660FB8ED-FA87-4884-9B85-01D15AA8D2CC}"/>
    <cellStyle name="Normal 2 2 4 2" xfId="44" xr:uid="{C8CC71DF-98A4-4403-ABE2-39BA0A4CEAA0}"/>
    <cellStyle name="Normal 2 2 5" xfId="37" xr:uid="{ABA7B521-118E-4CCF-A98D-5927E3702A67}"/>
    <cellStyle name="Normal 2 3" xfId="12" xr:uid="{6EC33849-7BF9-4622-B6D7-F1685B892659}"/>
    <cellStyle name="Normal 2 3 2" xfId="28" xr:uid="{02594241-B917-4EB6-B706-7A716EEE5002}"/>
    <cellStyle name="Normal 2 3 2 2" xfId="54" xr:uid="{B9D31777-E1B2-480E-9E72-23A020844CE7}"/>
    <cellStyle name="Normal 2 3 3" xfId="19" xr:uid="{76C5B995-EF5C-47D2-819B-6142F7F23A03}"/>
    <cellStyle name="Normal 2 3 3 2" xfId="46" xr:uid="{B48096D9-3D1B-47FF-BDA7-3A39C4BDD9D2}"/>
    <cellStyle name="Normal 2 3 4" xfId="39" xr:uid="{895C83CC-71EA-41C6-899F-0ACA79B15572}"/>
    <cellStyle name="Normal 2 4" xfId="7" xr:uid="{23F56D12-ADF6-4EA3-8AFC-BF04B5930D5F}"/>
    <cellStyle name="Normal 2 4 2" xfId="24" xr:uid="{1067BAF9-599B-4FAD-9675-D618B194CE2D}"/>
    <cellStyle name="Normal 2 4 2 2" xfId="50" xr:uid="{559D3281-94C7-44D2-BCD7-CFF5B31C6DCF}"/>
    <cellStyle name="Normal 2 4 3" xfId="35" xr:uid="{02F5FD1D-8E43-441F-BE4E-A7A025627D5D}"/>
    <cellStyle name="Normal 2 5" xfId="22" xr:uid="{8CFC5E2E-303F-47F9-A57A-9DABB3565A77}"/>
    <cellStyle name="Normal 2 6" xfId="15" xr:uid="{2F052455-FD70-422C-9E7A-BA63B964A539}"/>
    <cellStyle name="Normal 2 6 2" xfId="42" xr:uid="{3F445519-0C96-45C6-9763-B20510634936}"/>
    <cellStyle name="Normal 2 7" xfId="5" xr:uid="{BEBBB410-883F-407D-9481-75B20AFF59DE}"/>
    <cellStyle name="Normal 3" xfId="4" xr:uid="{FD274B9C-FE14-4F67-AB17-B295FC1998E6}"/>
    <cellStyle name="Normal 4" xfId="8" xr:uid="{DC0FA259-3321-4935-9580-2743DBEB714B}"/>
    <cellStyle name="Normal 4 2" xfId="13" xr:uid="{1D62B2ED-0276-4CFC-A7FD-8BD2402EECE5}"/>
    <cellStyle name="Normal 4 2 2" xfId="29" xr:uid="{9090E56B-8ABC-4464-BE44-1AD0A50A2945}"/>
    <cellStyle name="Normal 4 2 2 2" xfId="55" xr:uid="{75C6CD5C-811D-466A-AC21-AD0642A5126B}"/>
    <cellStyle name="Normal 4 2 3" xfId="20" xr:uid="{DDB50C6F-5B71-4EA3-9BE7-1D21CA43E085}"/>
    <cellStyle name="Normal 4 2 3 2" xfId="47" xr:uid="{A88EDC45-D0F9-403C-9CFB-F220B8A5CC8B}"/>
    <cellStyle name="Normal 4 2 4" xfId="40" xr:uid="{DA1A8749-5213-43A1-A125-EB4F3504C725}"/>
    <cellStyle name="Normal 4 3" xfId="25" xr:uid="{32927DAD-38D9-4AB2-94A3-246D83E24827}"/>
    <cellStyle name="Normal 4 3 2" xfId="51" xr:uid="{EFC8AE75-61A3-4EF8-8FA0-C3D432236FEC}"/>
    <cellStyle name="Normal 4 4" xfId="16" xr:uid="{91AE92A7-8B4B-4169-84CB-4E8BAF575AB1}"/>
    <cellStyle name="Normal 4 4 2" xfId="43" xr:uid="{254008ED-78A7-480C-836A-9936F8717230}"/>
    <cellStyle name="Normal 4 5" xfId="36" xr:uid="{495911CA-AEF2-4234-B7A4-2E509AEF8631}"/>
    <cellStyle name="Normal 5" xfId="11" xr:uid="{4CEA81C2-C9A8-48CD-93B6-68672F9E5997}"/>
    <cellStyle name="Normal 6" xfId="10" xr:uid="{B1EBC629-B610-4C0A-A60B-D3C16937E142}"/>
    <cellStyle name="Normal 6 2" xfId="27" xr:uid="{7B5DC588-9872-4C8C-93DC-1DE0DCFC0E18}"/>
    <cellStyle name="Normal 6 2 2" xfId="53" xr:uid="{B3B37415-6D34-470E-96CE-7FF3FC608AA5}"/>
    <cellStyle name="Normal 6 3" xfId="18" xr:uid="{270DEE04-281F-4A55-9769-E0B96FC3E5B3}"/>
    <cellStyle name="Normal 6 3 2" xfId="45" xr:uid="{A9F2D9B4-A067-4626-8F7D-4C792CBEFAA8}"/>
    <cellStyle name="Normal 6 4" xfId="38" xr:uid="{6DB2F2C3-0862-48FD-BA79-DF525F884F7F}"/>
    <cellStyle name="Normal 7" xfId="32" xr:uid="{A5B5A99D-E94E-4D0A-B10A-DC9A3C5F00CD}"/>
    <cellStyle name="Normal 8" xfId="31" xr:uid="{00BDC8F9-0FC9-49FC-BB40-64EB43459A2B}"/>
    <cellStyle name="Normální 3" xfId="3" xr:uid="{016F2FBE-1D40-42EE-A92D-B1623EE47E91}"/>
    <cellStyle name="Porcentaje" xfId="58" builtinId="5"/>
  </cellStyles>
  <dxfs count="79"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9B9B"/>
        </patternFill>
      </fill>
    </dxf>
    <dxf>
      <fill>
        <patternFill>
          <bgColor rgb="FFFFFFCC"/>
        </patternFill>
      </fill>
    </dxf>
    <dxf>
      <fill>
        <patternFill>
          <bgColor rgb="FFFFFFCC"/>
        </patternFill>
      </fill>
    </dxf>
  </dxfs>
  <tableStyles count="0" defaultTableStyle="TableStyleMedium2" defaultPivotStyle="PivotStyleLight16"/>
  <colors>
    <mruColors>
      <color rgb="FFFF6600"/>
      <color rgb="FFFFD54F"/>
      <color rgb="FFFF9B9B"/>
      <color rgb="FFFF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image" Target="../media/image14.emf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image" Target="../media/image21.emf"/><Relationship Id="rId6" Type="http://schemas.openxmlformats.org/officeDocument/2006/relationships/image" Target="../media/image26.emf"/><Relationship Id="rId5" Type="http://schemas.openxmlformats.org/officeDocument/2006/relationships/image" Target="../media/image25.emf"/><Relationship Id="rId4" Type="http://schemas.openxmlformats.org/officeDocument/2006/relationships/image" Target="../media/image24.emf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emf"/><Relationship Id="rId13" Type="http://schemas.openxmlformats.org/officeDocument/2006/relationships/image" Target="../media/image39.emf"/><Relationship Id="rId18" Type="http://schemas.openxmlformats.org/officeDocument/2006/relationships/image" Target="../media/image44.emf"/><Relationship Id="rId3" Type="http://schemas.openxmlformats.org/officeDocument/2006/relationships/image" Target="../media/image29.emf"/><Relationship Id="rId7" Type="http://schemas.openxmlformats.org/officeDocument/2006/relationships/image" Target="../media/image33.emf"/><Relationship Id="rId12" Type="http://schemas.openxmlformats.org/officeDocument/2006/relationships/image" Target="../media/image38.emf"/><Relationship Id="rId17" Type="http://schemas.openxmlformats.org/officeDocument/2006/relationships/image" Target="../media/image43.emf"/><Relationship Id="rId2" Type="http://schemas.openxmlformats.org/officeDocument/2006/relationships/image" Target="../media/image28.emf"/><Relationship Id="rId16" Type="http://schemas.openxmlformats.org/officeDocument/2006/relationships/image" Target="../media/image42.emf"/><Relationship Id="rId1" Type="http://schemas.openxmlformats.org/officeDocument/2006/relationships/image" Target="../media/image27.emf"/><Relationship Id="rId6" Type="http://schemas.openxmlformats.org/officeDocument/2006/relationships/image" Target="../media/image32.emf"/><Relationship Id="rId11" Type="http://schemas.openxmlformats.org/officeDocument/2006/relationships/image" Target="../media/image37.emf"/><Relationship Id="rId5" Type="http://schemas.openxmlformats.org/officeDocument/2006/relationships/image" Target="../media/image31.emf"/><Relationship Id="rId15" Type="http://schemas.openxmlformats.org/officeDocument/2006/relationships/image" Target="../media/image41.emf"/><Relationship Id="rId10" Type="http://schemas.openxmlformats.org/officeDocument/2006/relationships/image" Target="../media/image36.emf"/><Relationship Id="rId4" Type="http://schemas.openxmlformats.org/officeDocument/2006/relationships/image" Target="../media/image30.emf"/><Relationship Id="rId9" Type="http://schemas.openxmlformats.org/officeDocument/2006/relationships/image" Target="../media/image35.emf"/><Relationship Id="rId14" Type="http://schemas.openxmlformats.org/officeDocument/2006/relationships/image" Target="../media/image40.emf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emf"/><Relationship Id="rId13" Type="http://schemas.openxmlformats.org/officeDocument/2006/relationships/image" Target="../media/image58.png"/><Relationship Id="rId3" Type="http://schemas.openxmlformats.org/officeDocument/2006/relationships/image" Target="../media/image48.emf"/><Relationship Id="rId7" Type="http://schemas.openxmlformats.org/officeDocument/2006/relationships/image" Target="../media/image52.emf"/><Relationship Id="rId12" Type="http://schemas.openxmlformats.org/officeDocument/2006/relationships/image" Target="../media/image57.png"/><Relationship Id="rId17" Type="http://schemas.openxmlformats.org/officeDocument/2006/relationships/image" Target="../media/image62.png"/><Relationship Id="rId2" Type="http://schemas.openxmlformats.org/officeDocument/2006/relationships/image" Target="../media/image47.emf"/><Relationship Id="rId16" Type="http://schemas.openxmlformats.org/officeDocument/2006/relationships/image" Target="../media/image61.png"/><Relationship Id="rId1" Type="http://schemas.openxmlformats.org/officeDocument/2006/relationships/image" Target="../media/image46.emf"/><Relationship Id="rId6" Type="http://schemas.openxmlformats.org/officeDocument/2006/relationships/image" Target="../media/image51.emf"/><Relationship Id="rId11" Type="http://schemas.openxmlformats.org/officeDocument/2006/relationships/image" Target="../media/image56.png"/><Relationship Id="rId5" Type="http://schemas.openxmlformats.org/officeDocument/2006/relationships/image" Target="../media/image50.emf"/><Relationship Id="rId15" Type="http://schemas.openxmlformats.org/officeDocument/2006/relationships/image" Target="../media/image60.png"/><Relationship Id="rId10" Type="http://schemas.openxmlformats.org/officeDocument/2006/relationships/image" Target="../media/image55.gif"/><Relationship Id="rId4" Type="http://schemas.openxmlformats.org/officeDocument/2006/relationships/image" Target="../media/image49.emf"/><Relationship Id="rId9" Type="http://schemas.openxmlformats.org/officeDocument/2006/relationships/image" Target="../media/image54.emf"/><Relationship Id="rId14" Type="http://schemas.openxmlformats.org/officeDocument/2006/relationships/image" Target="../media/image59.png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47</xdr:row>
      <xdr:rowOff>0</xdr:rowOff>
    </xdr:from>
    <xdr:to>
      <xdr:col>4</xdr:col>
      <xdr:colOff>2040381</xdr:colOff>
      <xdr:row>67</xdr:row>
      <xdr:rowOff>108119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90500" y="9850438"/>
          <a:ext cx="8636444" cy="3283119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881290</xdr:colOff>
      <xdr:row>15</xdr:row>
      <xdr:rowOff>33566</xdr:rowOff>
    </xdr:from>
    <xdr:to>
      <xdr:col>1</xdr:col>
      <xdr:colOff>3437340</xdr:colOff>
      <xdr:row>22</xdr:row>
      <xdr:rowOff>40822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1290" y="3598637"/>
          <a:ext cx="4657900" cy="1436006"/>
        </a:xfrm>
        <a:prstGeom prst="rect">
          <a:avLst/>
        </a:prstGeom>
      </xdr:spPr>
    </xdr:pic>
    <xdr:clientData/>
  </xdr:twoCellAnchor>
  <xdr:twoCellAnchor editAs="oneCell">
    <xdr:from>
      <xdr:col>1</xdr:col>
      <xdr:colOff>3588202</xdr:colOff>
      <xdr:row>15</xdr:row>
      <xdr:rowOff>81644</xdr:rowOff>
    </xdr:from>
    <xdr:to>
      <xdr:col>5</xdr:col>
      <xdr:colOff>808615</xdr:colOff>
      <xdr:row>22</xdr:row>
      <xdr:rowOff>44904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683702" y="3646715"/>
          <a:ext cx="4452156" cy="1398360"/>
        </a:xfrm>
        <a:prstGeom prst="rect">
          <a:avLst/>
        </a:prstGeom>
      </xdr:spPr>
    </xdr:pic>
    <xdr:clientData/>
  </xdr:twoCellAnchor>
  <xdr:twoCellAnchor editAs="oneCell">
    <xdr:from>
      <xdr:col>0</xdr:col>
      <xdr:colOff>1037317</xdr:colOff>
      <xdr:row>32</xdr:row>
      <xdr:rowOff>197757</xdr:rowOff>
    </xdr:from>
    <xdr:to>
      <xdr:col>1</xdr:col>
      <xdr:colOff>3230705</xdr:colOff>
      <xdr:row>39</xdr:row>
      <xdr:rowOff>64860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37317" y="7736114"/>
          <a:ext cx="4282538" cy="1302203"/>
        </a:xfrm>
        <a:prstGeom prst="rect">
          <a:avLst/>
        </a:prstGeom>
      </xdr:spPr>
    </xdr:pic>
    <xdr:clientData/>
  </xdr:twoCellAnchor>
  <xdr:twoCellAnchor editAs="oneCell">
    <xdr:from>
      <xdr:col>1</xdr:col>
      <xdr:colOff>3316969</xdr:colOff>
      <xdr:row>32</xdr:row>
      <xdr:rowOff>162045</xdr:rowOff>
    </xdr:from>
    <xdr:to>
      <xdr:col>5</xdr:col>
      <xdr:colOff>190500</xdr:colOff>
      <xdr:row>39</xdr:row>
      <xdr:rowOff>124175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5412469" y="7700402"/>
          <a:ext cx="4098924" cy="1390880"/>
        </a:xfrm>
        <a:prstGeom prst="rect">
          <a:avLst/>
        </a:prstGeom>
      </xdr:spPr>
    </xdr:pic>
    <xdr:clientData/>
  </xdr:twoCellAnchor>
  <xdr:twoCellAnchor editAs="oneCell">
    <xdr:from>
      <xdr:col>0</xdr:col>
      <xdr:colOff>381000</xdr:colOff>
      <xdr:row>47</xdr:row>
      <xdr:rowOff>13607</xdr:rowOff>
    </xdr:from>
    <xdr:to>
      <xdr:col>6</xdr:col>
      <xdr:colOff>373743</xdr:colOff>
      <xdr:row>83</xdr:row>
      <xdr:rowOff>85207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01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381000" y="7878536"/>
          <a:ext cx="9729107" cy="6935950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1207833</xdr:colOff>
      <xdr:row>30</xdr:row>
      <xdr:rowOff>24013</xdr:rowOff>
    </xdr:from>
    <xdr:to>
      <xdr:col>2</xdr:col>
      <xdr:colOff>3411965</xdr:colOff>
      <xdr:row>37</xdr:row>
      <xdr:rowOff>136244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207833" y="7128542"/>
          <a:ext cx="5061632" cy="1445731"/>
        </a:xfrm>
        <a:prstGeom prst="rect">
          <a:avLst/>
        </a:prstGeom>
      </xdr:spPr>
    </xdr:pic>
    <xdr:clientData/>
  </xdr:twoCellAnchor>
  <xdr:twoCellAnchor editAs="oneCell">
    <xdr:from>
      <xdr:col>2</xdr:col>
      <xdr:colOff>3942869</xdr:colOff>
      <xdr:row>30</xdr:row>
      <xdr:rowOff>30417</xdr:rowOff>
    </xdr:from>
    <xdr:to>
      <xdr:col>7</xdr:col>
      <xdr:colOff>730463</xdr:colOff>
      <xdr:row>36</xdr:row>
      <xdr:rowOff>173470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800369" y="7134946"/>
          <a:ext cx="4975919" cy="1286053"/>
        </a:xfrm>
        <a:prstGeom prst="rect">
          <a:avLst/>
        </a:prstGeom>
      </xdr:spPr>
    </xdr:pic>
    <xdr:clientData/>
  </xdr:twoCellAnchor>
  <xdr:twoCellAnchor editAs="oneCell">
    <xdr:from>
      <xdr:col>0</xdr:col>
      <xdr:colOff>1232647</xdr:colOff>
      <xdr:row>10</xdr:row>
      <xdr:rowOff>79460</xdr:rowOff>
    </xdr:from>
    <xdr:to>
      <xdr:col>2</xdr:col>
      <xdr:colOff>1782755</xdr:colOff>
      <xdr:row>18</xdr:row>
      <xdr:rowOff>164913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02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32647" y="2634401"/>
          <a:ext cx="3404433" cy="1702275"/>
        </a:xfrm>
        <a:prstGeom prst="rect">
          <a:avLst/>
        </a:prstGeom>
      </xdr:spPr>
    </xdr:pic>
    <xdr:clientData/>
  </xdr:twoCellAnchor>
  <xdr:twoCellAnchor editAs="oneCell">
    <xdr:from>
      <xdr:col>2</xdr:col>
      <xdr:colOff>2204552</xdr:colOff>
      <xdr:row>9</xdr:row>
      <xdr:rowOff>67234</xdr:rowOff>
    </xdr:from>
    <xdr:to>
      <xdr:col>8</xdr:col>
      <xdr:colOff>160057</xdr:colOff>
      <xdr:row>19</xdr:row>
      <xdr:rowOff>83468</xdr:rowOff>
    </xdr:to>
    <xdr:pic>
      <xdr:nvPicPr>
        <xdr:cNvPr id="7" name="Imagen 6">
          <a:extLst>
            <a:ext uri="{FF2B5EF4-FFF2-40B4-BE49-F238E27FC236}">
              <a16:creationId xmlns:a16="http://schemas.microsoft.com/office/drawing/2014/main" id="{00000000-0008-0000-02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5062052" y="2420469"/>
          <a:ext cx="7185977" cy="2018912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89647</xdr:colOff>
      <xdr:row>15</xdr:row>
      <xdr:rowOff>155201</xdr:rowOff>
    </xdr:from>
    <xdr:to>
      <xdr:col>2</xdr:col>
      <xdr:colOff>382300</xdr:colOff>
      <xdr:row>21</xdr:row>
      <xdr:rowOff>164887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647" y="3897966"/>
          <a:ext cx="3956977" cy="1152686"/>
        </a:xfrm>
        <a:prstGeom prst="rect">
          <a:avLst/>
        </a:prstGeom>
      </xdr:spPr>
    </xdr:pic>
    <xdr:clientData/>
  </xdr:twoCellAnchor>
  <xdr:twoCellAnchor editAs="oneCell">
    <xdr:from>
      <xdr:col>2</xdr:col>
      <xdr:colOff>466725</xdr:colOff>
      <xdr:row>15</xdr:row>
      <xdr:rowOff>28575</xdr:rowOff>
    </xdr:from>
    <xdr:to>
      <xdr:col>3</xdr:col>
      <xdr:colOff>502216</xdr:colOff>
      <xdr:row>27</xdr:row>
      <xdr:rowOff>315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4133850" y="3743325"/>
          <a:ext cx="4058216" cy="2257740"/>
        </a:xfrm>
        <a:prstGeom prst="rect">
          <a:avLst/>
        </a:prstGeom>
      </xdr:spPr>
    </xdr:pic>
    <xdr:clientData/>
  </xdr:twoCellAnchor>
  <xdr:twoCellAnchor editAs="oneCell">
    <xdr:from>
      <xdr:col>3</xdr:col>
      <xdr:colOff>571500</xdr:colOff>
      <xdr:row>15</xdr:row>
      <xdr:rowOff>47625</xdr:rowOff>
    </xdr:from>
    <xdr:to>
      <xdr:col>12</xdr:col>
      <xdr:colOff>350440</xdr:colOff>
      <xdr:row>45</xdr:row>
      <xdr:rowOff>38896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4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258175" y="3762375"/>
          <a:ext cx="8526065" cy="5706271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13</xdr:col>
      <xdr:colOff>174170</xdr:colOff>
      <xdr:row>8</xdr:row>
      <xdr:rowOff>112575</xdr:rowOff>
    </xdr:from>
    <xdr:to>
      <xdr:col>15</xdr:col>
      <xdr:colOff>305140</xdr:colOff>
      <xdr:row>9</xdr:row>
      <xdr:rowOff>721178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496313" y="4412432"/>
          <a:ext cx="1654970" cy="147946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13</xdr:col>
      <xdr:colOff>291191</xdr:colOff>
      <xdr:row>12</xdr:row>
      <xdr:rowOff>70756</xdr:rowOff>
    </xdr:from>
    <xdr:to>
      <xdr:col>15</xdr:col>
      <xdr:colOff>140153</xdr:colOff>
      <xdr:row>13</xdr:row>
      <xdr:rowOff>810430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5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13334" y="7309756"/>
          <a:ext cx="1379312" cy="156335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506692</xdr:colOff>
      <xdr:row>21</xdr:row>
      <xdr:rowOff>162112</xdr:rowOff>
    </xdr:from>
    <xdr:ext cx="4341130" cy="1307459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06692" y="5101505"/>
          <a:ext cx="4341130" cy="1307459"/>
        </a:xfrm>
        <a:prstGeom prst="rect">
          <a:avLst/>
        </a:prstGeom>
      </xdr:spPr>
    </xdr:pic>
    <xdr:clientData/>
  </xdr:oneCellAnchor>
  <xdr:oneCellAnchor>
    <xdr:from>
      <xdr:col>2</xdr:col>
      <xdr:colOff>2715372</xdr:colOff>
      <xdr:row>21</xdr:row>
      <xdr:rowOff>102052</xdr:rowOff>
    </xdr:from>
    <xdr:ext cx="3247732" cy="1360889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314336" y="5041445"/>
          <a:ext cx="3247732" cy="1360889"/>
        </a:xfrm>
        <a:prstGeom prst="rect">
          <a:avLst/>
        </a:prstGeom>
      </xdr:spPr>
    </xdr:pic>
    <xdr:clientData/>
  </xdr:oneCellAnchor>
  <xdr:oneCellAnchor>
    <xdr:from>
      <xdr:col>4</xdr:col>
      <xdr:colOff>944002</xdr:colOff>
      <xdr:row>22</xdr:row>
      <xdr:rowOff>144042</xdr:rowOff>
    </xdr:from>
    <xdr:ext cx="1475348" cy="781988"/>
    <xdr:pic>
      <xdr:nvPicPr>
        <xdr:cNvPr id="4" name="Obrázek 105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249802" y="5258967"/>
          <a:ext cx="1475348" cy="781988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295274</xdr:colOff>
      <xdr:row>17</xdr:row>
      <xdr:rowOff>9525</xdr:rowOff>
    </xdr:from>
    <xdr:ext cx="4626687" cy="108585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95274" y="4324350"/>
          <a:ext cx="4626687" cy="1085850"/>
        </a:xfrm>
        <a:prstGeom prst="rect">
          <a:avLst/>
        </a:prstGeom>
      </xdr:spPr>
    </xdr:pic>
    <xdr:clientData/>
  </xdr:oneCellAnchor>
  <xdr:oneCellAnchor>
    <xdr:from>
      <xdr:col>2</xdr:col>
      <xdr:colOff>2672603</xdr:colOff>
      <xdr:row>16</xdr:row>
      <xdr:rowOff>184524</xdr:rowOff>
    </xdr:from>
    <xdr:ext cx="2762636" cy="986518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520578" y="3908799"/>
          <a:ext cx="2762636" cy="986518"/>
        </a:xfrm>
        <a:prstGeom prst="rect">
          <a:avLst/>
        </a:prstGeom>
      </xdr:spPr>
    </xdr:pic>
    <xdr:clientData/>
  </xdr:one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13</xdr:col>
      <xdr:colOff>126546</xdr:colOff>
      <xdr:row>3</xdr:row>
      <xdr:rowOff>201386</xdr:rowOff>
    </xdr:from>
    <xdr:to>
      <xdr:col>15</xdr:col>
      <xdr:colOff>275606</xdr:colOff>
      <xdr:row>6</xdr:row>
      <xdr:rowOff>296183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155760" y="1398815"/>
          <a:ext cx="1669885" cy="103686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13</xdr:col>
      <xdr:colOff>273050</xdr:colOff>
      <xdr:row>11</xdr:row>
      <xdr:rowOff>38100</xdr:rowOff>
    </xdr:from>
    <xdr:to>
      <xdr:col>14</xdr:col>
      <xdr:colOff>516419</xdr:colOff>
      <xdr:row>15</xdr:row>
      <xdr:rowOff>149678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302264" y="3603171"/>
          <a:ext cx="1005369" cy="136343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13</xdr:col>
      <xdr:colOff>200023</xdr:colOff>
      <xdr:row>16</xdr:row>
      <xdr:rowOff>95250</xdr:rowOff>
    </xdr:from>
    <xdr:to>
      <xdr:col>14</xdr:col>
      <xdr:colOff>136072</xdr:colOff>
      <xdr:row>20</xdr:row>
      <xdr:rowOff>221352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229237" y="5225143"/>
          <a:ext cx="698049" cy="137478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13</xdr:col>
      <xdr:colOff>247650</xdr:colOff>
      <xdr:row>25</xdr:row>
      <xdr:rowOff>19050</xdr:rowOff>
    </xdr:from>
    <xdr:to>
      <xdr:col>15</xdr:col>
      <xdr:colOff>638791</xdr:colOff>
      <xdr:row>29</xdr:row>
      <xdr:rowOff>10431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8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276864" y="7815943"/>
          <a:ext cx="1911966" cy="124641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13</xdr:col>
      <xdr:colOff>285750</xdr:colOff>
      <xdr:row>33</xdr:row>
      <xdr:rowOff>19050</xdr:rowOff>
    </xdr:from>
    <xdr:to>
      <xdr:col>15</xdr:col>
      <xdr:colOff>666191</xdr:colOff>
      <xdr:row>37</xdr:row>
      <xdr:rowOff>40821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08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314964" y="10169979"/>
          <a:ext cx="1904441" cy="138248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13</xdr:col>
      <xdr:colOff>215900</xdr:colOff>
      <xdr:row>42</xdr:row>
      <xdr:rowOff>114300</xdr:rowOff>
    </xdr:from>
    <xdr:to>
      <xdr:col>16</xdr:col>
      <xdr:colOff>190418</xdr:colOff>
      <xdr:row>45</xdr:row>
      <xdr:rowOff>389030</xdr:rowOff>
    </xdr:to>
    <xdr:pic>
      <xdr:nvPicPr>
        <xdr:cNvPr id="7" name="Imagen 6">
          <a:extLst>
            <a:ext uri="{FF2B5EF4-FFF2-40B4-BE49-F238E27FC236}">
              <a16:creationId xmlns:a16="http://schemas.microsoft.com/office/drawing/2014/main" id="{00000000-0008-0000-0800-000007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245114" y="12932229"/>
          <a:ext cx="2260518" cy="1464128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15</xdr:col>
      <xdr:colOff>168089</xdr:colOff>
      <xdr:row>3</xdr:row>
      <xdr:rowOff>120694</xdr:rowOff>
    </xdr:from>
    <xdr:to>
      <xdr:col>15</xdr:col>
      <xdr:colOff>1066025</xdr:colOff>
      <xdr:row>3</xdr:row>
      <xdr:rowOff>935773</xdr:rowOff>
    </xdr:to>
    <xdr:pic>
      <xdr:nvPicPr>
        <xdr:cNvPr id="2" name="Obrázek 7" hidden="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021736" y="1073194"/>
          <a:ext cx="897936" cy="81507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100853</xdr:colOff>
      <xdr:row>4</xdr:row>
      <xdr:rowOff>103353</xdr:rowOff>
    </xdr:from>
    <xdr:to>
      <xdr:col>15</xdr:col>
      <xdr:colOff>1018428</xdr:colOff>
      <xdr:row>4</xdr:row>
      <xdr:rowOff>934571</xdr:rowOff>
    </xdr:to>
    <xdr:pic>
      <xdr:nvPicPr>
        <xdr:cNvPr id="3" name="Obrázek 8" hidden="1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954500" y="2030765"/>
          <a:ext cx="923925" cy="831218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89647</xdr:colOff>
      <xdr:row>8</xdr:row>
      <xdr:rowOff>56420</xdr:rowOff>
    </xdr:from>
    <xdr:to>
      <xdr:col>15</xdr:col>
      <xdr:colOff>1134222</xdr:colOff>
      <xdr:row>8</xdr:row>
      <xdr:rowOff>902447</xdr:rowOff>
    </xdr:to>
    <xdr:pic>
      <xdr:nvPicPr>
        <xdr:cNvPr id="4" name="Obrázek 5" hidden="1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943294" y="3776773"/>
          <a:ext cx="1038225" cy="85237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67236</xdr:colOff>
      <xdr:row>9</xdr:row>
      <xdr:rowOff>52619</xdr:rowOff>
    </xdr:from>
    <xdr:to>
      <xdr:col>15</xdr:col>
      <xdr:colOff>1019736</xdr:colOff>
      <xdr:row>9</xdr:row>
      <xdr:rowOff>854448</xdr:rowOff>
    </xdr:to>
    <xdr:pic>
      <xdr:nvPicPr>
        <xdr:cNvPr id="5" name="Obrázek 3" hidden="1">
          <a:extLst>
            <a:ext uri="{FF2B5EF4-FFF2-40B4-BE49-F238E27FC236}">
              <a16:creationId xmlns:a16="http://schemas.microsoft.com/office/drawing/2014/main" id="{00000000-0008-0000-09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920883" y="4714266"/>
          <a:ext cx="952500" cy="80182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44824</xdr:colOff>
      <xdr:row>10</xdr:row>
      <xdr:rowOff>95325</xdr:rowOff>
    </xdr:from>
    <xdr:to>
      <xdr:col>15</xdr:col>
      <xdr:colOff>962124</xdr:colOff>
      <xdr:row>10</xdr:row>
      <xdr:rowOff>867523</xdr:rowOff>
    </xdr:to>
    <xdr:pic>
      <xdr:nvPicPr>
        <xdr:cNvPr id="6" name="Obrázek 4" hidden="1">
          <a:extLst>
            <a:ext uri="{FF2B5EF4-FFF2-40B4-BE49-F238E27FC236}">
              <a16:creationId xmlns:a16="http://schemas.microsoft.com/office/drawing/2014/main" id="{00000000-0008-0000-09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898471" y="5698266"/>
          <a:ext cx="917300" cy="765848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89648</xdr:colOff>
      <xdr:row>11</xdr:row>
      <xdr:rowOff>90400</xdr:rowOff>
    </xdr:from>
    <xdr:to>
      <xdr:col>15</xdr:col>
      <xdr:colOff>1027239</xdr:colOff>
      <xdr:row>11</xdr:row>
      <xdr:rowOff>925045</xdr:rowOff>
    </xdr:to>
    <xdr:pic>
      <xdr:nvPicPr>
        <xdr:cNvPr id="7" name="Obrázek 6" hidden="1">
          <a:extLst>
            <a:ext uri="{FF2B5EF4-FFF2-40B4-BE49-F238E27FC236}">
              <a16:creationId xmlns:a16="http://schemas.microsoft.com/office/drawing/2014/main" id="{00000000-0008-0000-0900-000007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943295" y="6634635"/>
          <a:ext cx="937591" cy="83464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89647</xdr:colOff>
      <xdr:row>14</xdr:row>
      <xdr:rowOff>389879</xdr:rowOff>
    </xdr:from>
    <xdr:to>
      <xdr:col>15</xdr:col>
      <xdr:colOff>1096122</xdr:colOff>
      <xdr:row>15</xdr:row>
      <xdr:rowOff>883956</xdr:rowOff>
    </xdr:to>
    <xdr:pic>
      <xdr:nvPicPr>
        <xdr:cNvPr id="8" name="Obrázek 9" hidden="1">
          <a:extLst>
            <a:ext uri="{FF2B5EF4-FFF2-40B4-BE49-F238E27FC236}">
              <a16:creationId xmlns:a16="http://schemas.microsoft.com/office/drawing/2014/main" id="{00000000-0008-0000-0900-000008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7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943294" y="8278820"/>
          <a:ext cx="1000125" cy="91504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449837</xdr:colOff>
      <xdr:row>16</xdr:row>
      <xdr:rowOff>65369</xdr:rowOff>
    </xdr:from>
    <xdr:to>
      <xdr:col>15</xdr:col>
      <xdr:colOff>1554390</xdr:colOff>
      <xdr:row>16</xdr:row>
      <xdr:rowOff>1342181</xdr:rowOff>
    </xdr:to>
    <xdr:pic>
      <xdr:nvPicPr>
        <xdr:cNvPr id="9" name="Obrázek 10">
          <a:extLst>
            <a:ext uri="{FF2B5EF4-FFF2-40B4-BE49-F238E27FC236}">
              <a16:creationId xmlns:a16="http://schemas.microsoft.com/office/drawing/2014/main" id="{00000000-0008-0000-0900-000009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8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805873" y="12964940"/>
          <a:ext cx="1101378" cy="127363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134471</xdr:colOff>
      <xdr:row>17</xdr:row>
      <xdr:rowOff>52236</xdr:rowOff>
    </xdr:from>
    <xdr:to>
      <xdr:col>15</xdr:col>
      <xdr:colOff>934571</xdr:colOff>
      <xdr:row>17</xdr:row>
      <xdr:rowOff>980915</xdr:rowOff>
    </xdr:to>
    <xdr:pic>
      <xdr:nvPicPr>
        <xdr:cNvPr id="10" name="Obrázek 12" hidden="1">
          <a:extLst>
            <a:ext uri="{FF2B5EF4-FFF2-40B4-BE49-F238E27FC236}">
              <a16:creationId xmlns:a16="http://schemas.microsoft.com/office/drawing/2014/main" id="{00000000-0008-0000-0900-00000A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988118" y="10215971"/>
          <a:ext cx="800100" cy="9198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179293</xdr:colOff>
      <xdr:row>18</xdr:row>
      <xdr:rowOff>123263</xdr:rowOff>
    </xdr:from>
    <xdr:to>
      <xdr:col>15</xdr:col>
      <xdr:colOff>816777</xdr:colOff>
      <xdr:row>18</xdr:row>
      <xdr:rowOff>883956</xdr:rowOff>
    </xdr:to>
    <xdr:pic>
      <xdr:nvPicPr>
        <xdr:cNvPr id="11" name="Obrázek 11" hidden="1">
          <a:extLst>
            <a:ext uri="{FF2B5EF4-FFF2-40B4-BE49-F238E27FC236}">
              <a16:creationId xmlns:a16="http://schemas.microsoft.com/office/drawing/2014/main" id="{00000000-0008-0000-0900-00000B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032940" y="11217087"/>
          <a:ext cx="637484" cy="76704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217768</xdr:colOff>
      <xdr:row>22</xdr:row>
      <xdr:rowOff>138544</xdr:rowOff>
    </xdr:from>
    <xdr:to>
      <xdr:col>15</xdr:col>
      <xdr:colOff>683525</xdr:colOff>
      <xdr:row>22</xdr:row>
      <xdr:rowOff>734661</xdr:rowOff>
    </xdr:to>
    <xdr:pic>
      <xdr:nvPicPr>
        <xdr:cNvPr id="12" name="Obrázek 20" hidden="1">
          <a:extLst>
            <a:ext uri="{FF2B5EF4-FFF2-40B4-BE49-F238E27FC236}">
              <a16:creationId xmlns:a16="http://schemas.microsoft.com/office/drawing/2014/main" id="{00000000-0008-0000-0900-00000C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124768" y="12884726"/>
          <a:ext cx="465757" cy="58180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291353</xdr:colOff>
      <xdr:row>23</xdr:row>
      <xdr:rowOff>65555</xdr:rowOff>
    </xdr:from>
    <xdr:to>
      <xdr:col>15</xdr:col>
      <xdr:colOff>631563</xdr:colOff>
      <xdr:row>23</xdr:row>
      <xdr:rowOff>654798</xdr:rowOff>
    </xdr:to>
    <xdr:pic>
      <xdr:nvPicPr>
        <xdr:cNvPr id="13" name="Obrázek 19" hidden="1">
          <a:extLst>
            <a:ext uri="{FF2B5EF4-FFF2-40B4-BE49-F238E27FC236}">
              <a16:creationId xmlns:a16="http://schemas.microsoft.com/office/drawing/2014/main" id="{00000000-0008-0000-0900-00000D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145000" y="13624673"/>
          <a:ext cx="340210" cy="59559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168088</xdr:colOff>
      <xdr:row>25</xdr:row>
      <xdr:rowOff>137271</xdr:rowOff>
    </xdr:from>
    <xdr:to>
      <xdr:col>15</xdr:col>
      <xdr:colOff>1326963</xdr:colOff>
      <xdr:row>25</xdr:row>
      <xdr:rowOff>683557</xdr:rowOff>
    </xdr:to>
    <xdr:pic>
      <xdr:nvPicPr>
        <xdr:cNvPr id="14" name="Obrázek 17" hidden="1">
          <a:extLst>
            <a:ext uri="{FF2B5EF4-FFF2-40B4-BE49-F238E27FC236}">
              <a16:creationId xmlns:a16="http://schemas.microsoft.com/office/drawing/2014/main" id="{00000000-0008-0000-0900-00000E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021735" y="15130742"/>
          <a:ext cx="1152525" cy="54628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44825</xdr:colOff>
      <xdr:row>24</xdr:row>
      <xdr:rowOff>86486</xdr:rowOff>
    </xdr:from>
    <xdr:to>
      <xdr:col>15</xdr:col>
      <xdr:colOff>1149726</xdr:colOff>
      <xdr:row>24</xdr:row>
      <xdr:rowOff>638736</xdr:rowOff>
    </xdr:to>
    <xdr:pic>
      <xdr:nvPicPr>
        <xdr:cNvPr id="15" name="Obrázek 16" hidden="1">
          <a:extLst>
            <a:ext uri="{FF2B5EF4-FFF2-40B4-BE49-F238E27FC236}">
              <a16:creationId xmlns:a16="http://schemas.microsoft.com/office/drawing/2014/main" id="{00000000-0008-0000-0900-00000F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 rot="16200000">
          <a:off x="17174798" y="14086454"/>
          <a:ext cx="552250" cy="110490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190500</xdr:colOff>
      <xdr:row>26</xdr:row>
      <xdr:rowOff>105335</xdr:rowOff>
    </xdr:from>
    <xdr:to>
      <xdr:col>15</xdr:col>
      <xdr:colOff>1323975</xdr:colOff>
      <xdr:row>26</xdr:row>
      <xdr:rowOff>692896</xdr:rowOff>
    </xdr:to>
    <xdr:pic>
      <xdr:nvPicPr>
        <xdr:cNvPr id="16" name="Obrázek 15" hidden="1">
          <a:extLst>
            <a:ext uri="{FF2B5EF4-FFF2-40B4-BE49-F238E27FC236}">
              <a16:creationId xmlns:a16="http://schemas.microsoft.com/office/drawing/2014/main" id="{00000000-0008-0000-0900-000010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044147" y="15815982"/>
          <a:ext cx="1133475" cy="59391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179294</xdr:colOff>
      <xdr:row>27</xdr:row>
      <xdr:rowOff>9525</xdr:rowOff>
    </xdr:from>
    <xdr:to>
      <xdr:col>15</xdr:col>
      <xdr:colOff>1198469</xdr:colOff>
      <xdr:row>27</xdr:row>
      <xdr:rowOff>620806</xdr:rowOff>
    </xdr:to>
    <xdr:pic>
      <xdr:nvPicPr>
        <xdr:cNvPr id="17" name="Obrázek 18" hidden="1">
          <a:extLst>
            <a:ext uri="{FF2B5EF4-FFF2-40B4-BE49-F238E27FC236}">
              <a16:creationId xmlns:a16="http://schemas.microsoft.com/office/drawing/2014/main" id="{00000000-0008-0000-0900-000011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032941" y="16437349"/>
          <a:ext cx="1019175" cy="61128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246529</xdr:colOff>
      <xdr:row>28</xdr:row>
      <xdr:rowOff>217394</xdr:rowOff>
    </xdr:from>
    <xdr:to>
      <xdr:col>15</xdr:col>
      <xdr:colOff>1418180</xdr:colOff>
      <xdr:row>29</xdr:row>
      <xdr:rowOff>952927</xdr:rowOff>
    </xdr:to>
    <xdr:pic>
      <xdr:nvPicPr>
        <xdr:cNvPr id="18" name="Obrázek 13" hidden="1">
          <a:extLst>
            <a:ext uri="{FF2B5EF4-FFF2-40B4-BE49-F238E27FC236}">
              <a16:creationId xmlns:a16="http://schemas.microsoft.com/office/drawing/2014/main" id="{00000000-0008-0000-0900-00001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100176" y="17362394"/>
          <a:ext cx="1178001" cy="18192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246530</xdr:colOff>
      <xdr:row>31</xdr:row>
      <xdr:rowOff>126067</xdr:rowOff>
    </xdr:from>
    <xdr:to>
      <xdr:col>15</xdr:col>
      <xdr:colOff>1370479</xdr:colOff>
      <xdr:row>31</xdr:row>
      <xdr:rowOff>678517</xdr:rowOff>
    </xdr:to>
    <xdr:pic>
      <xdr:nvPicPr>
        <xdr:cNvPr id="19" name="Obrázek 14" hidden="1">
          <a:extLst>
            <a:ext uri="{FF2B5EF4-FFF2-40B4-BE49-F238E27FC236}">
              <a16:creationId xmlns:a16="http://schemas.microsoft.com/office/drawing/2014/main" id="{00000000-0008-0000-0900-00001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8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100177" y="19422596"/>
          <a:ext cx="1123949" cy="55245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261008</xdr:colOff>
      <xdr:row>3</xdr:row>
      <xdr:rowOff>59376</xdr:rowOff>
    </xdr:from>
    <xdr:to>
      <xdr:col>15</xdr:col>
      <xdr:colOff>1801106</xdr:colOff>
      <xdr:row>3</xdr:row>
      <xdr:rowOff>1439182</xdr:rowOff>
    </xdr:to>
    <xdr:pic>
      <xdr:nvPicPr>
        <xdr:cNvPr id="20" name="Obrázek 7">
          <a:extLst>
            <a:ext uri="{FF2B5EF4-FFF2-40B4-BE49-F238E27FC236}">
              <a16:creationId xmlns:a16="http://schemas.microsoft.com/office/drawing/2014/main" id="{00000000-0008-0000-0900-00001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617044" y="998269"/>
          <a:ext cx="1536923" cy="138298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190500</xdr:colOff>
      <xdr:row>4</xdr:row>
      <xdr:rowOff>68036</xdr:rowOff>
    </xdr:from>
    <xdr:to>
      <xdr:col>15</xdr:col>
      <xdr:colOff>1779360</xdr:colOff>
      <xdr:row>4</xdr:row>
      <xdr:rowOff>1485844</xdr:rowOff>
    </xdr:to>
    <xdr:pic>
      <xdr:nvPicPr>
        <xdr:cNvPr id="21" name="Obrázek 8">
          <a:extLst>
            <a:ext uri="{FF2B5EF4-FFF2-40B4-BE49-F238E27FC236}">
              <a16:creationId xmlns:a16="http://schemas.microsoft.com/office/drawing/2014/main" id="{00000000-0008-0000-0900-00001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46536" y="2503715"/>
          <a:ext cx="1592035" cy="1417808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136070</xdr:colOff>
      <xdr:row>8</xdr:row>
      <xdr:rowOff>13606</xdr:rowOff>
    </xdr:from>
    <xdr:to>
      <xdr:col>15</xdr:col>
      <xdr:colOff>1935388</xdr:colOff>
      <xdr:row>8</xdr:row>
      <xdr:rowOff>1473424</xdr:rowOff>
    </xdr:to>
    <xdr:pic>
      <xdr:nvPicPr>
        <xdr:cNvPr id="22" name="Obrázek 5">
          <a:extLst>
            <a:ext uri="{FF2B5EF4-FFF2-40B4-BE49-F238E27FC236}">
              <a16:creationId xmlns:a16="http://schemas.microsoft.com/office/drawing/2014/main" id="{00000000-0008-0000-0900-00001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492106" y="4762499"/>
          <a:ext cx="1796143" cy="146299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136069</xdr:colOff>
      <xdr:row>9</xdr:row>
      <xdr:rowOff>13607</xdr:rowOff>
    </xdr:from>
    <xdr:to>
      <xdr:col>15</xdr:col>
      <xdr:colOff>1864176</xdr:colOff>
      <xdr:row>9</xdr:row>
      <xdr:rowOff>1456031</xdr:rowOff>
    </xdr:to>
    <xdr:pic>
      <xdr:nvPicPr>
        <xdr:cNvPr id="23" name="Obrázek 3">
          <a:extLst>
            <a:ext uri="{FF2B5EF4-FFF2-40B4-BE49-F238E27FC236}">
              <a16:creationId xmlns:a16="http://schemas.microsoft.com/office/drawing/2014/main" id="{00000000-0008-0000-0900-000017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492105" y="6245678"/>
          <a:ext cx="1728107" cy="144559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81642</xdr:colOff>
      <xdr:row>10</xdr:row>
      <xdr:rowOff>31295</xdr:rowOff>
    </xdr:from>
    <xdr:to>
      <xdr:col>15</xdr:col>
      <xdr:colOff>1828404</xdr:colOff>
      <xdr:row>10</xdr:row>
      <xdr:rowOff>1476827</xdr:rowOff>
    </xdr:to>
    <xdr:pic>
      <xdr:nvPicPr>
        <xdr:cNvPr id="24" name="Obrázek 4">
          <a:extLst>
            <a:ext uri="{FF2B5EF4-FFF2-40B4-BE49-F238E27FC236}">
              <a16:creationId xmlns:a16="http://schemas.microsoft.com/office/drawing/2014/main" id="{00000000-0008-0000-0900-000018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437678" y="7746545"/>
          <a:ext cx="1746762" cy="144235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163284</xdr:colOff>
      <xdr:row>11</xdr:row>
      <xdr:rowOff>13607</xdr:rowOff>
    </xdr:from>
    <xdr:to>
      <xdr:col>15</xdr:col>
      <xdr:colOff>1896449</xdr:colOff>
      <xdr:row>12</xdr:row>
      <xdr:rowOff>10433</xdr:rowOff>
    </xdr:to>
    <xdr:pic>
      <xdr:nvPicPr>
        <xdr:cNvPr id="25" name="Obrázek 6">
          <a:extLst>
            <a:ext uri="{FF2B5EF4-FFF2-40B4-BE49-F238E27FC236}">
              <a16:creationId xmlns:a16="http://schemas.microsoft.com/office/drawing/2014/main" id="{00000000-0008-0000-0900-000019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19320" y="9212036"/>
          <a:ext cx="1729990" cy="1483178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244928</xdr:colOff>
      <xdr:row>15</xdr:row>
      <xdr:rowOff>81642</xdr:rowOff>
    </xdr:from>
    <xdr:to>
      <xdr:col>15</xdr:col>
      <xdr:colOff>1683754</xdr:colOff>
      <xdr:row>15</xdr:row>
      <xdr:rowOff>1387927</xdr:rowOff>
    </xdr:to>
    <xdr:pic>
      <xdr:nvPicPr>
        <xdr:cNvPr id="26" name="Obrázek 9">
          <a:extLst>
            <a:ext uri="{FF2B5EF4-FFF2-40B4-BE49-F238E27FC236}">
              <a16:creationId xmlns:a16="http://schemas.microsoft.com/office/drawing/2014/main" id="{00000000-0008-0000-0900-00001A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7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600964" y="11579678"/>
          <a:ext cx="1435651" cy="130628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285751</xdr:colOff>
      <xdr:row>17</xdr:row>
      <xdr:rowOff>27214</xdr:rowOff>
    </xdr:from>
    <xdr:to>
      <xdr:col>15</xdr:col>
      <xdr:colOff>1477030</xdr:colOff>
      <xdr:row>17</xdr:row>
      <xdr:rowOff>1387930</xdr:rowOff>
    </xdr:to>
    <xdr:pic>
      <xdr:nvPicPr>
        <xdr:cNvPr id="27" name="Obrázek 12">
          <a:extLst>
            <a:ext uri="{FF2B5EF4-FFF2-40B4-BE49-F238E27FC236}">
              <a16:creationId xmlns:a16="http://schemas.microsoft.com/office/drawing/2014/main" id="{00000000-0008-0000-0900-00001B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641787" y="14328321"/>
          <a:ext cx="1194454" cy="136071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408214</xdr:colOff>
      <xdr:row>18</xdr:row>
      <xdr:rowOff>54428</xdr:rowOff>
    </xdr:from>
    <xdr:to>
      <xdr:col>15</xdr:col>
      <xdr:colOff>1387929</xdr:colOff>
      <xdr:row>18</xdr:row>
      <xdr:rowOff>1381227</xdr:rowOff>
    </xdr:to>
    <xdr:pic>
      <xdr:nvPicPr>
        <xdr:cNvPr id="28" name="Obrázek 11">
          <a:extLst>
            <a:ext uri="{FF2B5EF4-FFF2-40B4-BE49-F238E27FC236}">
              <a16:creationId xmlns:a16="http://schemas.microsoft.com/office/drawing/2014/main" id="{00000000-0008-0000-0900-00001C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764250" y="15757071"/>
          <a:ext cx="979715" cy="132362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585107</xdr:colOff>
      <xdr:row>22</xdr:row>
      <xdr:rowOff>122465</xdr:rowOff>
    </xdr:from>
    <xdr:to>
      <xdr:col>15</xdr:col>
      <xdr:colOff>1269451</xdr:colOff>
      <xdr:row>22</xdr:row>
      <xdr:rowOff>993322</xdr:rowOff>
    </xdr:to>
    <xdr:pic>
      <xdr:nvPicPr>
        <xdr:cNvPr id="29" name="Obrázek 20">
          <a:extLst>
            <a:ext uri="{FF2B5EF4-FFF2-40B4-BE49-F238E27FC236}">
              <a16:creationId xmlns:a16="http://schemas.microsoft.com/office/drawing/2014/main" id="{00000000-0008-0000-0900-00001D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941143" y="18043072"/>
          <a:ext cx="687519" cy="87085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598715</xdr:colOff>
      <xdr:row>23</xdr:row>
      <xdr:rowOff>68035</xdr:rowOff>
    </xdr:from>
    <xdr:to>
      <xdr:col>15</xdr:col>
      <xdr:colOff>1163119</xdr:colOff>
      <xdr:row>23</xdr:row>
      <xdr:rowOff>1047750</xdr:rowOff>
    </xdr:to>
    <xdr:pic>
      <xdr:nvPicPr>
        <xdr:cNvPr id="30" name="Obrázek 19">
          <a:extLst>
            <a:ext uri="{FF2B5EF4-FFF2-40B4-BE49-F238E27FC236}">
              <a16:creationId xmlns:a16="http://schemas.microsoft.com/office/drawing/2014/main" id="{00000000-0008-0000-0900-00001E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954751" y="19077214"/>
          <a:ext cx="564404" cy="97971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163291</xdr:colOff>
      <xdr:row>24</xdr:row>
      <xdr:rowOff>122464</xdr:rowOff>
    </xdr:from>
    <xdr:to>
      <xdr:col>15</xdr:col>
      <xdr:colOff>1578433</xdr:colOff>
      <xdr:row>24</xdr:row>
      <xdr:rowOff>1006928</xdr:rowOff>
    </xdr:to>
    <xdr:pic>
      <xdr:nvPicPr>
        <xdr:cNvPr id="31" name="Obrázek 16">
          <a:extLst>
            <a:ext uri="{FF2B5EF4-FFF2-40B4-BE49-F238E27FC236}">
              <a16:creationId xmlns:a16="http://schemas.microsoft.com/office/drawing/2014/main" id="{00000000-0008-0000-0900-00001F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 rot="16200000">
          <a:off x="18784666" y="19954875"/>
          <a:ext cx="884464" cy="1415142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95250</xdr:colOff>
      <xdr:row>25</xdr:row>
      <xdr:rowOff>204107</xdr:rowOff>
    </xdr:from>
    <xdr:to>
      <xdr:col>15</xdr:col>
      <xdr:colOff>1629349</xdr:colOff>
      <xdr:row>25</xdr:row>
      <xdr:rowOff>922111</xdr:rowOff>
    </xdr:to>
    <xdr:pic>
      <xdr:nvPicPr>
        <xdr:cNvPr id="32" name="Obrázek 17">
          <a:extLst>
            <a:ext uri="{FF2B5EF4-FFF2-40B4-BE49-F238E27FC236}">
              <a16:creationId xmlns:a16="http://schemas.microsoft.com/office/drawing/2014/main" id="{00000000-0008-0000-0900-000020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451286" y="21390428"/>
          <a:ext cx="1530924" cy="72117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54428</xdr:colOff>
      <xdr:row>26</xdr:row>
      <xdr:rowOff>163285</xdr:rowOff>
    </xdr:from>
    <xdr:to>
      <xdr:col>15</xdr:col>
      <xdr:colOff>1781320</xdr:colOff>
      <xdr:row>26</xdr:row>
      <xdr:rowOff>1058181</xdr:rowOff>
    </xdr:to>
    <xdr:pic>
      <xdr:nvPicPr>
        <xdr:cNvPr id="33" name="Obrázek 15">
          <a:extLst>
            <a:ext uri="{FF2B5EF4-FFF2-40B4-BE49-F238E27FC236}">
              <a16:creationId xmlns:a16="http://schemas.microsoft.com/office/drawing/2014/main" id="{00000000-0008-0000-0900-000021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410464" y="22438178"/>
          <a:ext cx="1723717" cy="89807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163286</xdr:colOff>
      <xdr:row>27</xdr:row>
      <xdr:rowOff>54427</xdr:rowOff>
    </xdr:from>
    <xdr:to>
      <xdr:col>15</xdr:col>
      <xdr:colOff>1732998</xdr:colOff>
      <xdr:row>27</xdr:row>
      <xdr:rowOff>993320</xdr:rowOff>
    </xdr:to>
    <xdr:pic>
      <xdr:nvPicPr>
        <xdr:cNvPr id="34" name="Obrázek 18">
          <a:extLst>
            <a:ext uri="{FF2B5EF4-FFF2-40B4-BE49-F238E27FC236}">
              <a16:creationId xmlns:a16="http://schemas.microsoft.com/office/drawing/2014/main" id="{00000000-0008-0000-0900-00002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19322" y="23417891"/>
          <a:ext cx="1569712" cy="93889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27214</xdr:colOff>
      <xdr:row>28</xdr:row>
      <xdr:rowOff>299357</xdr:rowOff>
    </xdr:from>
    <xdr:to>
      <xdr:col>15</xdr:col>
      <xdr:colOff>1915895</xdr:colOff>
      <xdr:row>30</xdr:row>
      <xdr:rowOff>1037317</xdr:rowOff>
    </xdr:to>
    <xdr:pic>
      <xdr:nvPicPr>
        <xdr:cNvPr id="35" name="Obrázek 13">
          <a:extLst>
            <a:ext uri="{FF2B5EF4-FFF2-40B4-BE49-F238E27FC236}">
              <a16:creationId xmlns:a16="http://schemas.microsoft.com/office/drawing/2014/main" id="{00000000-0008-0000-0900-00002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383250" y="24751393"/>
          <a:ext cx="1885506" cy="2911928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149678</xdr:colOff>
      <xdr:row>31</xdr:row>
      <xdr:rowOff>149677</xdr:rowOff>
    </xdr:from>
    <xdr:to>
      <xdr:col>15</xdr:col>
      <xdr:colOff>1866054</xdr:colOff>
      <xdr:row>31</xdr:row>
      <xdr:rowOff>993320</xdr:rowOff>
    </xdr:to>
    <xdr:pic>
      <xdr:nvPicPr>
        <xdr:cNvPr id="36" name="Obrázek 14">
          <a:extLst>
            <a:ext uri="{FF2B5EF4-FFF2-40B4-BE49-F238E27FC236}">
              <a16:creationId xmlns:a16="http://schemas.microsoft.com/office/drawing/2014/main" id="{00000000-0008-0000-0900-00002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8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05714" y="27867427"/>
          <a:ext cx="1716376" cy="84364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33129</xdr:colOff>
      <xdr:row>16</xdr:row>
      <xdr:rowOff>49695</xdr:rowOff>
    </xdr:from>
    <xdr:to>
      <xdr:col>12</xdr:col>
      <xdr:colOff>517070</xdr:colOff>
      <xdr:row>17</xdr:row>
      <xdr:rowOff>371668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327558" y="3655588"/>
          <a:ext cx="1245941" cy="72111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12</xdr:col>
      <xdr:colOff>472691</xdr:colOff>
      <xdr:row>16</xdr:row>
      <xdr:rowOff>73952</xdr:rowOff>
    </xdr:from>
    <xdr:to>
      <xdr:col>14</xdr:col>
      <xdr:colOff>-1</xdr:colOff>
      <xdr:row>17</xdr:row>
      <xdr:rowOff>361937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529120" y="3679845"/>
          <a:ext cx="1051308" cy="68395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13</xdr:col>
      <xdr:colOff>754312</xdr:colOff>
      <xdr:row>16</xdr:row>
      <xdr:rowOff>109449</xdr:rowOff>
    </xdr:from>
    <xdr:to>
      <xdr:col>15</xdr:col>
      <xdr:colOff>231319</xdr:colOff>
      <xdr:row>17</xdr:row>
      <xdr:rowOff>380815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572741" y="3715342"/>
          <a:ext cx="1001007" cy="66733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283612</xdr:colOff>
      <xdr:row>16</xdr:row>
      <xdr:rowOff>87558</xdr:rowOff>
    </xdr:from>
    <xdr:to>
      <xdr:col>16</xdr:col>
      <xdr:colOff>716440</xdr:colOff>
      <xdr:row>17</xdr:row>
      <xdr:rowOff>306310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A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626041" y="3693451"/>
          <a:ext cx="1194828" cy="61472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15</xdr:col>
      <xdr:colOff>246584</xdr:colOff>
      <xdr:row>18</xdr:row>
      <xdr:rowOff>248354</xdr:rowOff>
    </xdr:from>
    <xdr:to>
      <xdr:col>16</xdr:col>
      <xdr:colOff>741135</xdr:colOff>
      <xdr:row>20</xdr:row>
      <xdr:rowOff>183260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0A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89013" y="4507390"/>
          <a:ext cx="1250201" cy="71504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11</xdr:col>
      <xdr:colOff>100389</xdr:colOff>
      <xdr:row>18</xdr:row>
      <xdr:rowOff>110923</xdr:rowOff>
    </xdr:from>
    <xdr:to>
      <xdr:col>12</xdr:col>
      <xdr:colOff>397782</xdr:colOff>
      <xdr:row>20</xdr:row>
      <xdr:rowOff>87196</xdr:rowOff>
    </xdr:to>
    <xdr:pic>
      <xdr:nvPicPr>
        <xdr:cNvPr id="7" name="Imagen 6">
          <a:extLst>
            <a:ext uri="{FF2B5EF4-FFF2-40B4-BE49-F238E27FC236}">
              <a16:creationId xmlns:a16="http://schemas.microsoft.com/office/drawing/2014/main" id="{00000000-0008-0000-0A00-000007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394818" y="4369959"/>
          <a:ext cx="1056218" cy="75641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12</xdr:col>
      <xdr:colOff>476251</xdr:colOff>
      <xdr:row>18</xdr:row>
      <xdr:rowOff>143579</xdr:rowOff>
    </xdr:from>
    <xdr:to>
      <xdr:col>14</xdr:col>
      <xdr:colOff>40821</xdr:colOff>
      <xdr:row>20</xdr:row>
      <xdr:rowOff>136225</xdr:rowOff>
    </xdr:to>
    <xdr:pic>
      <xdr:nvPicPr>
        <xdr:cNvPr id="8" name="Imagen 7">
          <a:extLst>
            <a:ext uri="{FF2B5EF4-FFF2-40B4-BE49-F238E27FC236}">
              <a16:creationId xmlns:a16="http://schemas.microsoft.com/office/drawing/2014/main" id="{00000000-0008-0000-0A00-000008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7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532680" y="4402615"/>
          <a:ext cx="1088570" cy="77278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14</xdr:col>
      <xdr:colOff>147428</xdr:colOff>
      <xdr:row>18</xdr:row>
      <xdr:rowOff>180321</xdr:rowOff>
    </xdr:from>
    <xdr:to>
      <xdr:col>15</xdr:col>
      <xdr:colOff>316138</xdr:colOff>
      <xdr:row>20</xdr:row>
      <xdr:rowOff>198888</xdr:rowOff>
    </xdr:to>
    <xdr:pic>
      <xdr:nvPicPr>
        <xdr:cNvPr id="9" name="Imagen 8">
          <a:extLst>
            <a:ext uri="{FF2B5EF4-FFF2-40B4-BE49-F238E27FC236}">
              <a16:creationId xmlns:a16="http://schemas.microsoft.com/office/drawing/2014/main" id="{00000000-0008-0000-0A00-000009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8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727857" y="4439357"/>
          <a:ext cx="927535" cy="79871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11</xdr:col>
      <xdr:colOff>255814</xdr:colOff>
      <xdr:row>21</xdr:row>
      <xdr:rowOff>110219</xdr:rowOff>
    </xdr:from>
    <xdr:to>
      <xdr:col>12</xdr:col>
      <xdr:colOff>678456</xdr:colOff>
      <xdr:row>23</xdr:row>
      <xdr:rowOff>358890</xdr:rowOff>
    </xdr:to>
    <xdr:pic>
      <xdr:nvPicPr>
        <xdr:cNvPr id="10" name="Imagen 9">
          <a:extLst>
            <a:ext uri="{FF2B5EF4-FFF2-40B4-BE49-F238E27FC236}">
              <a16:creationId xmlns:a16="http://schemas.microsoft.com/office/drawing/2014/main" id="{00000000-0008-0000-0A00-00000A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9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50243" y="5348969"/>
          <a:ext cx="1187817" cy="992982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11</xdr:col>
      <xdr:colOff>88447</xdr:colOff>
      <xdr:row>27</xdr:row>
      <xdr:rowOff>117929</xdr:rowOff>
    </xdr:from>
    <xdr:ext cx="621196" cy="344366"/>
    <xdr:pic>
      <xdr:nvPicPr>
        <xdr:cNvPr id="11" name="Obrázek 30">
          <a:extLst>
            <a:ext uri="{FF2B5EF4-FFF2-40B4-BE49-F238E27FC236}">
              <a16:creationId xmlns:a16="http://schemas.microsoft.com/office/drawing/2014/main" id="{00000000-0008-0000-0A00-00000B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16122197" y="11278054"/>
          <a:ext cx="621196" cy="344366"/>
        </a:xfrm>
        <a:prstGeom prst="rect">
          <a:avLst/>
        </a:prstGeom>
      </xdr:spPr>
    </xdr:pic>
    <xdr:clientData/>
  </xdr:one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144780</xdr:colOff>
          <xdr:row>3</xdr:row>
          <xdr:rowOff>68580</xdr:rowOff>
        </xdr:from>
        <xdr:to>
          <xdr:col>13</xdr:col>
          <xdr:colOff>190500</xdr:colOff>
          <xdr:row>3</xdr:row>
          <xdr:rowOff>784860</xdr:rowOff>
        </xdr:to>
        <xdr:sp macro="" textlink="">
          <xdr:nvSpPr>
            <xdr:cNvPr id="20481" name="Object 1" hidden="1">
              <a:extLst>
                <a:ext uri="{63B3BB69-23CF-44E3-9099-C40C66FF867C}">
                  <a14:compatExt spid="_x0000_s20481"/>
                </a:ext>
                <a:ext uri="{FF2B5EF4-FFF2-40B4-BE49-F238E27FC236}">
                  <a16:creationId xmlns:a16="http://schemas.microsoft.com/office/drawing/2014/main" id="{00000000-0008-0000-0A00-00000150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solidFill>
              <a:srgbClr val="FFFFFF" mc:Ignorable="a14" a14:legacySpreadsheetColorIndex="65"/>
            </a:solidFill>
            <a:ln>
              <a:noFill/>
            </a:ln>
            <a:extLs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xdr:twoCellAnchor editAs="oneCell">
    <xdr:from>
      <xdr:col>11</xdr:col>
      <xdr:colOff>256892</xdr:colOff>
      <xdr:row>11</xdr:row>
      <xdr:rowOff>266128</xdr:rowOff>
    </xdr:from>
    <xdr:to>
      <xdr:col>12</xdr:col>
      <xdr:colOff>198242</xdr:colOff>
      <xdr:row>15</xdr:row>
      <xdr:rowOff>189140</xdr:rowOff>
    </xdr:to>
    <xdr:pic>
      <xdr:nvPicPr>
        <xdr:cNvPr id="12" name="Imagen 11">
          <a:extLst>
            <a:ext uri="{FF2B5EF4-FFF2-40B4-BE49-F238E27FC236}">
              <a16:creationId xmlns:a16="http://schemas.microsoft.com/office/drawing/2014/main" id="{00000000-0008-0000-0A00-00000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15551321" y="5368807"/>
          <a:ext cx="703350" cy="1447012"/>
        </a:xfrm>
        <a:prstGeom prst="rect">
          <a:avLst/>
        </a:prstGeom>
      </xdr:spPr>
    </xdr:pic>
    <xdr:clientData/>
  </xdr:twoCellAnchor>
  <xdr:twoCellAnchor editAs="oneCell">
    <xdr:from>
      <xdr:col>11</xdr:col>
      <xdr:colOff>263979</xdr:colOff>
      <xdr:row>10</xdr:row>
      <xdr:rowOff>177012</xdr:rowOff>
    </xdr:from>
    <xdr:to>
      <xdr:col>12</xdr:col>
      <xdr:colOff>168763</xdr:colOff>
      <xdr:row>10</xdr:row>
      <xdr:rowOff>332043</xdr:rowOff>
    </xdr:to>
    <xdr:pic>
      <xdr:nvPicPr>
        <xdr:cNvPr id="13" name="Imagen 12">
          <a:extLst>
            <a:ext uri="{FF2B5EF4-FFF2-40B4-BE49-F238E27FC236}">
              <a16:creationId xmlns:a16="http://schemas.microsoft.com/office/drawing/2014/main" id="{00000000-0008-0000-0A00-00000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15558408" y="4898691"/>
          <a:ext cx="663609" cy="155031"/>
        </a:xfrm>
        <a:prstGeom prst="rect">
          <a:avLst/>
        </a:prstGeom>
      </xdr:spPr>
    </xdr:pic>
    <xdr:clientData/>
  </xdr:twoCellAnchor>
  <xdr:twoCellAnchor editAs="oneCell">
    <xdr:from>
      <xdr:col>12</xdr:col>
      <xdr:colOff>510266</xdr:colOff>
      <xdr:row>11</xdr:row>
      <xdr:rowOff>283797</xdr:rowOff>
    </xdr:from>
    <xdr:to>
      <xdr:col>13</xdr:col>
      <xdr:colOff>84833</xdr:colOff>
      <xdr:row>14</xdr:row>
      <xdr:rowOff>341181</xdr:rowOff>
    </xdr:to>
    <xdr:pic>
      <xdr:nvPicPr>
        <xdr:cNvPr id="14" name="Imagen 13">
          <a:extLst>
            <a:ext uri="{FF2B5EF4-FFF2-40B4-BE49-F238E27FC236}">
              <a16:creationId xmlns:a16="http://schemas.microsoft.com/office/drawing/2014/main" id="{00000000-0008-0000-0A00-00000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16566695" y="5386476"/>
          <a:ext cx="336567" cy="1200384"/>
        </a:xfrm>
        <a:prstGeom prst="rect">
          <a:avLst/>
        </a:prstGeom>
      </xdr:spPr>
    </xdr:pic>
    <xdr:clientData/>
  </xdr:twoCellAnchor>
  <xdr:twoCellAnchor editAs="oneCell">
    <xdr:from>
      <xdr:col>12</xdr:col>
      <xdr:colOff>354259</xdr:colOff>
      <xdr:row>10</xdr:row>
      <xdr:rowOff>176893</xdr:rowOff>
    </xdr:from>
    <xdr:to>
      <xdr:col>13</xdr:col>
      <xdr:colOff>297145</xdr:colOff>
      <xdr:row>10</xdr:row>
      <xdr:rowOff>360500</xdr:rowOff>
    </xdr:to>
    <xdr:pic>
      <xdr:nvPicPr>
        <xdr:cNvPr id="15" name="Imagen 14">
          <a:extLst>
            <a:ext uri="{FF2B5EF4-FFF2-40B4-BE49-F238E27FC236}">
              <a16:creationId xmlns:a16="http://schemas.microsoft.com/office/drawing/2014/main" id="{00000000-0008-0000-0A00-00000F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16410688" y="4898572"/>
          <a:ext cx="704886" cy="183607"/>
        </a:xfrm>
        <a:prstGeom prst="rect">
          <a:avLst/>
        </a:prstGeom>
      </xdr:spPr>
    </xdr:pic>
    <xdr:clientData/>
  </xdr:twoCellAnchor>
  <xdr:twoCellAnchor editAs="oneCell">
    <xdr:from>
      <xdr:col>13</xdr:col>
      <xdr:colOff>586231</xdr:colOff>
      <xdr:row>11</xdr:row>
      <xdr:rowOff>258949</xdr:rowOff>
    </xdr:from>
    <xdr:to>
      <xdr:col>14</xdr:col>
      <xdr:colOff>173499</xdr:colOff>
      <xdr:row>14</xdr:row>
      <xdr:rowOff>303178</xdr:rowOff>
    </xdr:to>
    <xdr:pic>
      <xdr:nvPicPr>
        <xdr:cNvPr id="16" name="Imagen 15">
          <a:extLst>
            <a:ext uri="{FF2B5EF4-FFF2-40B4-BE49-F238E27FC236}">
              <a16:creationId xmlns:a16="http://schemas.microsoft.com/office/drawing/2014/main" id="{00000000-0008-0000-0A00-00001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17404660" y="5361628"/>
          <a:ext cx="349268" cy="1187229"/>
        </a:xfrm>
        <a:prstGeom prst="rect">
          <a:avLst/>
        </a:prstGeom>
      </xdr:spPr>
    </xdr:pic>
    <xdr:clientData/>
  </xdr:twoCellAnchor>
  <xdr:twoCellAnchor editAs="oneCell">
    <xdr:from>
      <xdr:col>13</xdr:col>
      <xdr:colOff>413125</xdr:colOff>
      <xdr:row>10</xdr:row>
      <xdr:rowOff>198901</xdr:rowOff>
    </xdr:from>
    <xdr:to>
      <xdr:col>14</xdr:col>
      <xdr:colOff>368712</xdr:colOff>
      <xdr:row>11</xdr:row>
      <xdr:rowOff>7858</xdr:rowOff>
    </xdr:to>
    <xdr:pic>
      <xdr:nvPicPr>
        <xdr:cNvPr id="17" name="Imagen 16">
          <a:extLst>
            <a:ext uri="{FF2B5EF4-FFF2-40B4-BE49-F238E27FC236}">
              <a16:creationId xmlns:a16="http://schemas.microsoft.com/office/drawing/2014/main" id="{00000000-0008-0000-0A00-00001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17231554" y="4920580"/>
          <a:ext cx="714412" cy="186782"/>
        </a:xfrm>
        <a:prstGeom prst="rect">
          <a:avLst/>
        </a:prstGeom>
      </xdr:spPr>
    </xdr:pic>
    <xdr:clientData/>
  </xdr:twoCellAnchor>
  <xdr:twoCellAnchor editAs="oneCell">
    <xdr:from>
      <xdr:col>11</xdr:col>
      <xdr:colOff>31750</xdr:colOff>
      <xdr:row>28</xdr:row>
      <xdr:rowOff>47625</xdr:rowOff>
    </xdr:from>
    <xdr:to>
      <xdr:col>12</xdr:col>
      <xdr:colOff>44570</xdr:colOff>
      <xdr:row>28</xdr:row>
      <xdr:rowOff>1476375</xdr:rowOff>
    </xdr:to>
    <xdr:pic>
      <xdr:nvPicPr>
        <xdr:cNvPr id="18" name="Imagen 17">
          <a:extLst>
            <a:ext uri="{FF2B5EF4-FFF2-40B4-BE49-F238E27FC236}">
              <a16:creationId xmlns:a16="http://schemas.microsoft.com/office/drawing/2014/main" id="{00000000-0008-0000-0A00-00001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"/>
        <a:stretch>
          <a:fillRect/>
        </a:stretch>
      </xdr:blipFill>
      <xdr:spPr>
        <a:xfrm>
          <a:off x="16065500" y="12001500"/>
          <a:ext cx="771645" cy="142875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1.bin"/><Relationship Id="rId2" Type="http://schemas.openxmlformats.org/officeDocument/2006/relationships/printerSettings" Target="../printerSettings/printerSettings1.bin"/><Relationship Id="rId1" Type="http://schemas.openxmlformats.org/officeDocument/2006/relationships/hyperlink" Target="https://knauf.com/es-ES/tools/download-center?division%5B0%5D=ceilingsolutions&amp;language%5B0%5D=es" TargetMode="External"/><Relationship Id="rId4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customProperty" Target="../customProperty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customProperty" Target="../customProperty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customProperty" Target="../customProperty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customProperty" Target="../customProperty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customProperty" Target="../customProperty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customProperty" Target="../customProperty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customProperty" Target="../customProperty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customProperty" Target="../customProperty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0.xml"/><Relationship Id="rId1" Type="http://schemas.openxmlformats.org/officeDocument/2006/relationships/customProperty" Target="../customProperty11.bin"/><Relationship Id="rId5" Type="http://schemas.openxmlformats.org/officeDocument/2006/relationships/image" Target="../media/image45.emf"/><Relationship Id="rId4" Type="http://schemas.openxmlformats.org/officeDocument/2006/relationships/oleObject" Target="../embeddings/oleObject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96650E-5F29-498B-992E-45B3413EEA16}">
  <sheetPr>
    <tabColor rgb="FFC00000"/>
  </sheetPr>
  <dimension ref="B2:I46"/>
  <sheetViews>
    <sheetView showGridLines="0" tabSelected="1" zoomScale="85" zoomScaleNormal="85" workbookViewId="0">
      <selection activeCell="D8" sqref="D8"/>
    </sheetView>
  </sheetViews>
  <sheetFormatPr baseColWidth="10" defaultColWidth="11.44140625" defaultRowHeight="13.2" x14ac:dyDescent="0.25"/>
  <cols>
    <col min="1" max="1" width="2.6640625" style="2" customWidth="1"/>
    <col min="2" max="4" width="31.44140625" style="2" customWidth="1"/>
    <col min="5" max="7" width="33" style="2" customWidth="1"/>
    <col min="8" max="8" width="13.109375" style="2" customWidth="1"/>
    <col min="9" max="10" width="21.6640625" style="2" customWidth="1"/>
    <col min="11" max="11" width="12.88671875" style="2" customWidth="1"/>
    <col min="12" max="16384" width="11.44140625" style="2"/>
  </cols>
  <sheetData>
    <row r="2" spans="2:9" ht="17.399999999999999" x14ac:dyDescent="0.3">
      <c r="B2" s="1" t="s">
        <v>13</v>
      </c>
      <c r="D2" s="252" t="s">
        <v>14</v>
      </c>
      <c r="E2" s="252"/>
      <c r="F2" s="252"/>
      <c r="G2" s="252"/>
      <c r="H2" s="252"/>
      <c r="I2" s="252"/>
    </row>
    <row r="3" spans="2:9" ht="17.399999999999999" x14ac:dyDescent="0.3">
      <c r="B3" s="1"/>
      <c r="D3" s="198"/>
      <c r="E3" s="198"/>
      <c r="F3" s="198"/>
      <c r="G3" s="198"/>
      <c r="H3" s="198"/>
      <c r="I3" s="198"/>
    </row>
    <row r="4" spans="2:9" ht="22.8" x14ac:dyDescent="0.4">
      <c r="B4" s="199" t="s">
        <v>282</v>
      </c>
      <c r="C4" s="200"/>
      <c r="D4" s="201"/>
      <c r="E4" s="199" t="s">
        <v>283</v>
      </c>
      <c r="F4" s="201"/>
      <c r="G4" s="201"/>
      <c r="I4" s="202" t="s">
        <v>284</v>
      </c>
    </row>
    <row r="5" spans="2:9" ht="15.6" x14ac:dyDescent="0.3">
      <c r="B5" s="203" t="s">
        <v>285</v>
      </c>
      <c r="C5" s="200"/>
      <c r="D5" s="201"/>
      <c r="E5" s="203" t="s">
        <v>286</v>
      </c>
      <c r="F5" s="201"/>
      <c r="G5" s="201"/>
      <c r="I5" s="198" t="s">
        <v>287</v>
      </c>
    </row>
    <row r="6" spans="2:9" ht="15.6" x14ac:dyDescent="0.3">
      <c r="B6" s="203" t="s">
        <v>288</v>
      </c>
      <c r="C6" s="200"/>
      <c r="D6" s="201"/>
      <c r="E6" s="203" t="s">
        <v>289</v>
      </c>
      <c r="F6" s="201"/>
      <c r="G6" s="201"/>
      <c r="I6" s="198" t="s">
        <v>290</v>
      </c>
    </row>
    <row r="7" spans="2:9" ht="15.6" x14ac:dyDescent="0.3">
      <c r="B7" s="203" t="s">
        <v>291</v>
      </c>
      <c r="C7" s="200"/>
      <c r="D7" s="201"/>
      <c r="E7" s="203" t="s">
        <v>292</v>
      </c>
      <c r="F7" s="201"/>
      <c r="G7" s="201"/>
      <c r="I7" s="198" t="s">
        <v>293</v>
      </c>
    </row>
    <row r="8" spans="2:9" ht="17.399999999999999" x14ac:dyDescent="0.3">
      <c r="B8" s="204"/>
      <c r="C8" s="200"/>
      <c r="D8" s="201"/>
      <c r="E8" s="200"/>
      <c r="F8" s="201"/>
      <c r="G8" s="201"/>
      <c r="I8" s="198"/>
    </row>
    <row r="9" spans="2:9" ht="22.8" x14ac:dyDescent="0.4">
      <c r="B9" s="199" t="s">
        <v>294</v>
      </c>
      <c r="C9" s="200"/>
      <c r="D9" s="200"/>
      <c r="E9" s="199" t="s">
        <v>295</v>
      </c>
      <c r="F9" s="200"/>
      <c r="G9" s="201"/>
      <c r="I9" s="198"/>
    </row>
    <row r="10" spans="2:9" ht="21" x14ac:dyDescent="0.4">
      <c r="B10" s="205" t="s">
        <v>296</v>
      </c>
      <c r="C10" s="200"/>
      <c r="D10" s="200"/>
      <c r="E10" s="205" t="s">
        <v>297</v>
      </c>
      <c r="F10" s="200"/>
      <c r="G10" s="200"/>
      <c r="H10" s="198"/>
      <c r="I10" s="202" t="s">
        <v>298</v>
      </c>
    </row>
    <row r="11" spans="2:9" ht="15.6" x14ac:dyDescent="0.3">
      <c r="B11" s="203" t="s">
        <v>299</v>
      </c>
      <c r="C11" s="200"/>
      <c r="D11" s="200"/>
      <c r="E11" s="203" t="s">
        <v>300</v>
      </c>
      <c r="F11" s="200"/>
      <c r="G11" s="200"/>
      <c r="H11" s="198"/>
      <c r="I11" s="198" t="s">
        <v>301</v>
      </c>
    </row>
    <row r="12" spans="2:9" ht="15.6" x14ac:dyDescent="0.3">
      <c r="B12" s="203" t="s">
        <v>302</v>
      </c>
      <c r="C12" s="200"/>
      <c r="D12" s="200"/>
      <c r="E12" s="203" t="s">
        <v>303</v>
      </c>
      <c r="F12" s="200"/>
      <c r="G12" s="200"/>
      <c r="H12" s="198"/>
      <c r="I12" s="198" t="s">
        <v>290</v>
      </c>
    </row>
    <row r="13" spans="2:9" ht="15.6" x14ac:dyDescent="0.3">
      <c r="B13" s="205" t="s">
        <v>304</v>
      </c>
      <c r="C13" s="200"/>
      <c r="D13" s="200"/>
      <c r="E13" s="205" t="s">
        <v>305</v>
      </c>
      <c r="F13" s="200"/>
      <c r="G13" s="200"/>
      <c r="H13" s="198"/>
      <c r="I13" s="198" t="s">
        <v>293</v>
      </c>
    </row>
    <row r="14" spans="2:9" ht="15.6" x14ac:dyDescent="0.3">
      <c r="B14" s="203" t="s">
        <v>306</v>
      </c>
      <c r="C14" s="200"/>
      <c r="D14" s="200"/>
      <c r="E14" s="203" t="s">
        <v>307</v>
      </c>
      <c r="F14" s="200"/>
      <c r="G14" s="200"/>
    </row>
    <row r="15" spans="2:9" ht="15" x14ac:dyDescent="0.25">
      <c r="B15" s="203" t="s">
        <v>308</v>
      </c>
      <c r="C15" s="200"/>
      <c r="D15" s="200"/>
      <c r="E15" s="203" t="s">
        <v>309</v>
      </c>
      <c r="F15" s="200"/>
      <c r="G15" s="200"/>
    </row>
    <row r="16" spans="2:9" ht="15" x14ac:dyDescent="0.25">
      <c r="B16" s="203" t="s">
        <v>310</v>
      </c>
      <c r="C16" s="200"/>
      <c r="D16" s="200"/>
      <c r="E16" s="203" t="s">
        <v>311</v>
      </c>
      <c r="F16" s="200"/>
      <c r="G16" s="200"/>
    </row>
    <row r="17" spans="2:7" ht="15" x14ac:dyDescent="0.25">
      <c r="B17" s="203"/>
      <c r="C17" s="200"/>
      <c r="D17" s="200"/>
      <c r="E17" s="203"/>
      <c r="F17" s="200"/>
      <c r="G17" s="200"/>
    </row>
    <row r="18" spans="2:7" ht="22.8" x14ac:dyDescent="0.4">
      <c r="B18" s="199" t="s">
        <v>312</v>
      </c>
      <c r="C18" s="200"/>
      <c r="D18" s="200"/>
      <c r="E18" s="199" t="s">
        <v>313</v>
      </c>
      <c r="F18" s="200"/>
      <c r="G18" s="200"/>
    </row>
    <row r="19" spans="2:7" ht="15.6" x14ac:dyDescent="0.3">
      <c r="B19" s="206" t="s">
        <v>314</v>
      </c>
      <c r="C19" s="200"/>
      <c r="D19" s="200"/>
      <c r="E19" s="206" t="s">
        <v>314</v>
      </c>
      <c r="F19" s="200"/>
      <c r="G19" s="200"/>
    </row>
    <row r="20" spans="2:7" ht="15" x14ac:dyDescent="0.25">
      <c r="B20" s="203" t="s">
        <v>315</v>
      </c>
      <c r="C20" s="200"/>
      <c r="D20" s="200"/>
      <c r="E20" s="203" t="s">
        <v>316</v>
      </c>
      <c r="F20" s="200"/>
      <c r="G20" s="200"/>
    </row>
    <row r="21" spans="2:7" ht="15.6" x14ac:dyDescent="0.25">
      <c r="B21" s="6" t="s">
        <v>9</v>
      </c>
      <c r="C21" s="207" t="s">
        <v>357</v>
      </c>
      <c r="D21" s="208"/>
      <c r="E21" s="6" t="s">
        <v>9</v>
      </c>
      <c r="F21" s="207" t="s">
        <v>358</v>
      </c>
      <c r="G21" s="208"/>
    </row>
    <row r="22" spans="2:7" ht="15.6" x14ac:dyDescent="0.25">
      <c r="B22" s="209" t="s">
        <v>317</v>
      </c>
      <c r="C22" s="207" t="s">
        <v>318</v>
      </c>
      <c r="D22" s="208"/>
      <c r="E22" s="209" t="s">
        <v>319</v>
      </c>
      <c r="F22" s="207" t="s">
        <v>320</v>
      </c>
      <c r="G22" s="208"/>
    </row>
    <row r="23" spans="2:7" ht="15.6" x14ac:dyDescent="0.25">
      <c r="B23" s="210" t="s">
        <v>10</v>
      </c>
      <c r="C23" s="207" t="s">
        <v>321</v>
      </c>
      <c r="D23" s="208"/>
      <c r="E23" s="210" t="s">
        <v>322</v>
      </c>
      <c r="F23" s="207" t="s">
        <v>323</v>
      </c>
      <c r="G23" s="208"/>
    </row>
    <row r="24" spans="2:7" ht="15" x14ac:dyDescent="0.25">
      <c r="B24" s="203" t="s">
        <v>324</v>
      </c>
      <c r="C24" s="200"/>
      <c r="D24" s="200"/>
      <c r="E24" s="203" t="s">
        <v>325</v>
      </c>
      <c r="F24" s="200"/>
      <c r="G24" s="200"/>
    </row>
    <row r="25" spans="2:7" ht="15" x14ac:dyDescent="0.25">
      <c r="B25" s="203" t="s">
        <v>326</v>
      </c>
      <c r="C25" s="200"/>
      <c r="D25" s="200"/>
      <c r="E25" s="203" t="s">
        <v>327</v>
      </c>
      <c r="F25" s="200"/>
      <c r="G25" s="200"/>
    </row>
    <row r="26" spans="2:7" ht="15" x14ac:dyDescent="0.25">
      <c r="B26" s="203" t="s">
        <v>328</v>
      </c>
      <c r="C26" s="200"/>
      <c r="D26" s="200"/>
      <c r="E26" s="203" t="s">
        <v>329</v>
      </c>
      <c r="F26" s="200"/>
      <c r="G26" s="200"/>
    </row>
    <row r="27" spans="2:7" ht="15" x14ac:dyDescent="0.25">
      <c r="B27" s="203"/>
      <c r="C27" s="200"/>
      <c r="D27" s="200"/>
      <c r="E27" s="203"/>
      <c r="F27" s="200"/>
      <c r="G27" s="200"/>
    </row>
    <row r="28" spans="2:7" ht="15.6" x14ac:dyDescent="0.3">
      <c r="B28" s="206" t="s">
        <v>330</v>
      </c>
      <c r="C28" s="200"/>
      <c r="D28" s="200"/>
      <c r="E28" s="206" t="s">
        <v>331</v>
      </c>
      <c r="F28" s="200"/>
      <c r="G28" s="200"/>
    </row>
    <row r="29" spans="2:7" ht="15" x14ac:dyDescent="0.25">
      <c r="B29" s="205" t="s">
        <v>332</v>
      </c>
      <c r="C29" s="200"/>
      <c r="D29" s="200"/>
      <c r="E29" s="205" t="s">
        <v>333</v>
      </c>
      <c r="F29" s="200"/>
      <c r="G29" s="200"/>
    </row>
    <row r="30" spans="2:7" ht="15" x14ac:dyDescent="0.25">
      <c r="B30" s="205" t="s">
        <v>334</v>
      </c>
      <c r="C30" s="200"/>
      <c r="D30" s="200"/>
      <c r="E30" s="205" t="s">
        <v>335</v>
      </c>
      <c r="F30" s="200"/>
      <c r="G30" s="200"/>
    </row>
    <row r="31" spans="2:7" ht="15" x14ac:dyDescent="0.25">
      <c r="B31" s="205" t="s">
        <v>336</v>
      </c>
      <c r="C31" s="200"/>
      <c r="D31" s="200"/>
      <c r="E31" s="205" t="s">
        <v>337</v>
      </c>
      <c r="F31" s="200"/>
      <c r="G31" s="200"/>
    </row>
    <row r="32" spans="2:7" ht="17.399999999999999" x14ac:dyDescent="0.3">
      <c r="B32" s="204"/>
      <c r="C32" s="200"/>
      <c r="D32" s="200"/>
      <c r="E32" s="200"/>
      <c r="F32" s="200"/>
      <c r="G32" s="200"/>
    </row>
    <row r="34" spans="2:7" ht="23.4" thickBot="1" x14ac:dyDescent="0.45">
      <c r="B34" s="211" t="s">
        <v>338</v>
      </c>
      <c r="C34" s="212"/>
      <c r="D34" s="212"/>
      <c r="E34" s="211" t="s">
        <v>339</v>
      </c>
      <c r="F34" s="212"/>
      <c r="G34" s="212"/>
    </row>
    <row r="35" spans="2:7" ht="37.5" customHeight="1" thickBot="1" x14ac:dyDescent="0.3">
      <c r="B35" s="213" t="s">
        <v>340</v>
      </c>
      <c r="C35" s="214" t="s">
        <v>341</v>
      </c>
      <c r="D35" s="212"/>
      <c r="E35" s="213" t="s">
        <v>342</v>
      </c>
      <c r="F35" s="214" t="s">
        <v>343</v>
      </c>
      <c r="G35" s="212"/>
    </row>
    <row r="36" spans="2:7" ht="15.6" x14ac:dyDescent="0.25">
      <c r="B36" s="215" t="s">
        <v>344</v>
      </c>
      <c r="C36" s="216" t="s">
        <v>366</v>
      </c>
      <c r="D36" s="212"/>
      <c r="E36" s="215" t="s">
        <v>344</v>
      </c>
      <c r="F36" s="216" t="s">
        <v>366</v>
      </c>
      <c r="G36" s="212"/>
    </row>
    <row r="37" spans="2:7" ht="15.6" x14ac:dyDescent="0.25">
      <c r="B37" s="217" t="s">
        <v>351</v>
      </c>
      <c r="C37" s="218">
        <v>153</v>
      </c>
      <c r="D37" s="212"/>
      <c r="E37" s="217" t="s">
        <v>351</v>
      </c>
      <c r="F37" s="218">
        <v>153</v>
      </c>
      <c r="G37" s="212"/>
    </row>
    <row r="38" spans="2:7" ht="15.6" x14ac:dyDescent="0.25">
      <c r="B38" s="217" t="s">
        <v>345</v>
      </c>
      <c r="C38" s="218">
        <v>142</v>
      </c>
      <c r="D38" s="212"/>
      <c r="E38" s="217" t="s">
        <v>345</v>
      </c>
      <c r="F38" s="218">
        <v>142</v>
      </c>
      <c r="G38" s="212"/>
    </row>
    <row r="39" spans="2:7" ht="15.6" x14ac:dyDescent="0.25">
      <c r="B39" s="217" t="s">
        <v>367</v>
      </c>
      <c r="C39" s="231">
        <v>106</v>
      </c>
      <c r="D39" s="212"/>
      <c r="E39" s="217" t="s">
        <v>367</v>
      </c>
      <c r="F39" s="231">
        <v>106</v>
      </c>
      <c r="G39" s="212"/>
    </row>
    <row r="40" spans="2:7" ht="16.2" thickBot="1" x14ac:dyDescent="0.35">
      <c r="B40" s="219" t="s">
        <v>368</v>
      </c>
      <c r="C40" s="220" t="s">
        <v>346</v>
      </c>
      <c r="D40" s="212"/>
      <c r="E40" s="219" t="s">
        <v>368</v>
      </c>
      <c r="F40" s="220" t="s">
        <v>346</v>
      </c>
      <c r="G40" s="212"/>
    </row>
    <row r="41" spans="2:7" ht="15.6" x14ac:dyDescent="0.3">
      <c r="B41" s="221"/>
      <c r="C41" s="221"/>
      <c r="D41" s="212"/>
      <c r="E41" s="221"/>
      <c r="F41" s="221"/>
      <c r="G41" s="212"/>
    </row>
    <row r="42" spans="2:7" ht="15.6" x14ac:dyDescent="0.3">
      <c r="B42" s="222" t="s">
        <v>347</v>
      </c>
      <c r="C42" s="223"/>
      <c r="D42" s="223"/>
      <c r="E42" s="222" t="s">
        <v>348</v>
      </c>
      <c r="F42" s="223"/>
      <c r="G42" s="223"/>
    </row>
    <row r="43" spans="2:7" ht="15.6" x14ac:dyDescent="0.3">
      <c r="B43" s="222" t="s">
        <v>349</v>
      </c>
      <c r="C43" s="223"/>
      <c r="D43" s="223"/>
      <c r="E43" s="222" t="s">
        <v>350</v>
      </c>
      <c r="F43" s="223"/>
      <c r="G43" s="223"/>
    </row>
    <row r="46" spans="2:7" ht="22.8" x14ac:dyDescent="0.4">
      <c r="B46" s="4" t="s">
        <v>15</v>
      </c>
    </row>
  </sheetData>
  <sheetProtection algorithmName="SHA-512" hashValue="S1e/l0eZu06OQfE4ZX91zwqcWG13i6z0CusaoVONv74zhuDAsOtBROOYyGqXVULITHTIFQCn/sA/eJHKrJ/KCA==" saltValue="OlMEHyL32fLb4ozw4mtC5A==" spinCount="100000" sheet="1" selectLockedCells="1" pivotTables="0" selectUnlockedCells="1"/>
  <mergeCells count="1">
    <mergeCell ref="D2:I2"/>
  </mergeCells>
  <conditionalFormatting sqref="B21">
    <cfRule type="containsText" dxfId="78" priority="3" operator="containsText" text="Amarillo">
      <formula>NOT(ISERROR(SEARCH("Amarillo",B21)))</formula>
    </cfRule>
  </conditionalFormatting>
  <conditionalFormatting sqref="B22:B23">
    <cfRule type="containsText" dxfId="77" priority="5" operator="containsText" text="Amarillo">
      <formula>NOT(ISERROR(SEARCH("Amarillo",B22)))</formula>
    </cfRule>
  </conditionalFormatting>
  <conditionalFormatting sqref="B23">
    <cfRule type="containsText" dxfId="76" priority="4" operator="containsText" text="Rojo">
      <formula>NOT(ISERROR(SEARCH("Rojo",B23)))</formula>
    </cfRule>
  </conditionalFormatting>
  <conditionalFormatting sqref="E21:E23">
    <cfRule type="containsText" dxfId="75" priority="2" operator="containsText" text="Amarillo">
      <formula>NOT(ISERROR(SEARCH("Amarillo",E21)))</formula>
    </cfRule>
  </conditionalFormatting>
  <conditionalFormatting sqref="E23">
    <cfRule type="containsText" dxfId="74" priority="1" operator="containsText" text="Rojo">
      <formula>NOT(ISERROR(SEARCH("Rojo",E23)))</formula>
    </cfRule>
  </conditionalFormatting>
  <hyperlinks>
    <hyperlink ref="D2" r:id="rId1" xr:uid="{8B718626-8A59-45FA-9B98-3CC83EEECC3B}"/>
  </hyperlinks>
  <pageMargins left="0.7" right="0.7" top="0.75" bottom="0.75" header="0.3" footer="0.3"/>
  <pageSetup orientation="portrait" r:id="rId2"/>
  <headerFooter>
    <oddFooter>&amp;C_x000D_&amp;1#&amp;"Calibri"&amp;9&amp;KACACAC Classified as Internal and General Business</oddFooter>
  </headerFooter>
  <customProperties>
    <customPr name="_pios_id" r:id="rId3"/>
  </customProperties>
  <drawing r:id="rId4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BCECF9-0166-4327-B8A5-31D47F4FC486}">
  <sheetPr>
    <tabColor rgb="FFFFC000"/>
  </sheetPr>
  <dimension ref="A1:O46"/>
  <sheetViews>
    <sheetView zoomScale="70" zoomScaleNormal="70" workbookViewId="0">
      <selection activeCell="K4" sqref="A4:L15"/>
    </sheetView>
  </sheetViews>
  <sheetFormatPr baseColWidth="10" defaultRowHeight="14.4" x14ac:dyDescent="0.3"/>
  <cols>
    <col min="1" max="1" width="30" customWidth="1"/>
    <col min="2" max="2" width="63" customWidth="1"/>
    <col min="3" max="3" width="14.109375" customWidth="1"/>
    <col min="4" max="4" width="12.109375" customWidth="1"/>
    <col min="5" max="5" width="14.109375" customWidth="1"/>
    <col min="6" max="6" width="12.5546875" customWidth="1"/>
    <col min="7" max="7" width="12.6640625" customWidth="1"/>
    <col min="8" max="8" width="12.44140625" customWidth="1"/>
    <col min="9" max="10" width="14" customWidth="1"/>
    <col min="11" max="11" width="12.6640625" customWidth="1"/>
    <col min="12" max="12" width="14" customWidth="1"/>
    <col min="15" max="15" width="10.88671875" style="242"/>
  </cols>
  <sheetData>
    <row r="1" spans="1:15" ht="48.9" customHeight="1" thickBot="1" x14ac:dyDescent="0.35">
      <c r="A1" s="253" t="s">
        <v>23</v>
      </c>
      <c r="B1" s="254"/>
      <c r="C1" s="254"/>
      <c r="D1" s="254"/>
      <c r="E1" s="254"/>
      <c r="F1" s="254"/>
      <c r="G1" s="254"/>
      <c r="H1" s="254"/>
      <c r="I1" s="254"/>
      <c r="J1" s="254"/>
      <c r="K1" s="254"/>
      <c r="L1" s="255"/>
    </row>
    <row r="2" spans="1:15" s="248" customFormat="1" ht="40.5" customHeight="1" x14ac:dyDescent="0.4">
      <c r="A2" s="256" t="s">
        <v>25</v>
      </c>
      <c r="B2" s="257"/>
      <c r="C2" s="257"/>
      <c r="D2" s="257"/>
      <c r="E2" s="257"/>
      <c r="F2" s="257"/>
      <c r="G2" s="257"/>
      <c r="H2" s="257"/>
      <c r="I2" s="257"/>
      <c r="J2" s="257"/>
      <c r="K2" s="257"/>
      <c r="L2" s="258"/>
      <c r="O2" s="250"/>
    </row>
    <row r="3" spans="1:15" ht="31.8" thickBot="1" x14ac:dyDescent="0.35">
      <c r="A3" s="123" t="s">
        <v>0</v>
      </c>
      <c r="B3" s="124" t="s">
        <v>5</v>
      </c>
      <c r="C3" s="124" t="s">
        <v>6</v>
      </c>
      <c r="D3" s="124" t="s">
        <v>7</v>
      </c>
      <c r="E3" s="124" t="s">
        <v>1</v>
      </c>
      <c r="F3" s="124" t="s">
        <v>18</v>
      </c>
      <c r="G3" s="124" t="s">
        <v>19</v>
      </c>
      <c r="H3" s="124" t="s">
        <v>2</v>
      </c>
      <c r="I3" s="124" t="s">
        <v>3</v>
      </c>
      <c r="J3" s="124" t="s">
        <v>372</v>
      </c>
      <c r="K3" s="124" t="s">
        <v>4</v>
      </c>
      <c r="L3" s="125" t="s">
        <v>97</v>
      </c>
    </row>
    <row r="4" spans="1:15" ht="16.2" thickBot="1" x14ac:dyDescent="0.35">
      <c r="A4" s="131">
        <v>226509</v>
      </c>
      <c r="B4" s="127" t="s">
        <v>359</v>
      </c>
      <c r="C4" s="128">
        <v>3600</v>
      </c>
      <c r="D4" s="128">
        <v>38</v>
      </c>
      <c r="E4" s="128">
        <v>20</v>
      </c>
      <c r="F4" s="128">
        <v>72</v>
      </c>
      <c r="G4" s="129">
        <v>23</v>
      </c>
      <c r="H4" s="128">
        <v>36</v>
      </c>
      <c r="I4" s="105" t="s">
        <v>20</v>
      </c>
      <c r="J4" s="105" t="s">
        <v>373</v>
      </c>
      <c r="K4" s="132" t="s">
        <v>9</v>
      </c>
      <c r="L4" s="130">
        <v>1.79</v>
      </c>
      <c r="N4" s="135"/>
    </row>
    <row r="5" spans="1:15" ht="16.2" thickBot="1" x14ac:dyDescent="0.35">
      <c r="A5" s="131">
        <v>247614</v>
      </c>
      <c r="B5" s="127" t="s">
        <v>17</v>
      </c>
      <c r="C5" s="128">
        <v>3600</v>
      </c>
      <c r="D5" s="128">
        <v>38</v>
      </c>
      <c r="E5" s="128">
        <v>20</v>
      </c>
      <c r="F5" s="128">
        <v>72</v>
      </c>
      <c r="G5" s="129">
        <v>23</v>
      </c>
      <c r="H5" s="128">
        <v>36</v>
      </c>
      <c r="I5" s="105" t="s">
        <v>20</v>
      </c>
      <c r="J5" s="105" t="s">
        <v>373</v>
      </c>
      <c r="K5" s="132" t="s">
        <v>9</v>
      </c>
      <c r="L5" s="130">
        <v>2.39</v>
      </c>
      <c r="N5" s="135"/>
    </row>
    <row r="6" spans="1:15" ht="16.2" thickBot="1" x14ac:dyDescent="0.35">
      <c r="A6" s="21"/>
      <c r="B6" s="22"/>
      <c r="C6" s="23"/>
      <c r="D6" s="23"/>
      <c r="E6" s="23"/>
      <c r="F6" s="23"/>
      <c r="G6" s="24"/>
      <c r="H6" s="23"/>
      <c r="I6" s="15"/>
      <c r="J6" s="15"/>
      <c r="K6" s="25"/>
      <c r="L6" s="26"/>
      <c r="N6" s="135"/>
    </row>
    <row r="7" spans="1:15" s="248" customFormat="1" ht="40.5" customHeight="1" x14ac:dyDescent="0.4">
      <c r="A7" s="256" t="s">
        <v>24</v>
      </c>
      <c r="B7" s="257"/>
      <c r="C7" s="257"/>
      <c r="D7" s="257"/>
      <c r="E7" s="257"/>
      <c r="F7" s="257"/>
      <c r="G7" s="257"/>
      <c r="H7" s="257"/>
      <c r="I7" s="257"/>
      <c r="J7" s="257"/>
      <c r="K7" s="257"/>
      <c r="L7" s="258"/>
      <c r="O7" s="250"/>
    </row>
    <row r="8" spans="1:15" ht="31.8" thickBot="1" x14ac:dyDescent="0.35">
      <c r="A8" s="123" t="s">
        <v>0</v>
      </c>
      <c r="B8" s="124" t="s">
        <v>5</v>
      </c>
      <c r="C8" s="124" t="s">
        <v>6</v>
      </c>
      <c r="D8" s="124" t="s">
        <v>7</v>
      </c>
      <c r="E8" s="124" t="s">
        <v>1</v>
      </c>
      <c r="F8" s="124" t="s">
        <v>18</v>
      </c>
      <c r="G8" s="124" t="s">
        <v>19</v>
      </c>
      <c r="H8" s="124" t="s">
        <v>2</v>
      </c>
      <c r="I8" s="124" t="s">
        <v>3</v>
      </c>
      <c r="J8" s="124" t="s">
        <v>372</v>
      </c>
      <c r="K8" s="124" t="s">
        <v>4</v>
      </c>
      <c r="L8" s="125" t="s">
        <v>97</v>
      </c>
      <c r="N8" s="135"/>
    </row>
    <row r="9" spans="1:15" ht="15.6" x14ac:dyDescent="0.3">
      <c r="A9" s="111">
        <v>226514</v>
      </c>
      <c r="B9" s="112" t="s">
        <v>360</v>
      </c>
      <c r="C9" s="113">
        <v>1200</v>
      </c>
      <c r="D9" s="113">
        <v>38</v>
      </c>
      <c r="E9" s="113">
        <v>60</v>
      </c>
      <c r="F9" s="113">
        <v>72</v>
      </c>
      <c r="G9" s="114">
        <v>22</v>
      </c>
      <c r="H9" s="113">
        <v>60</v>
      </c>
      <c r="I9" s="90" t="s">
        <v>20</v>
      </c>
      <c r="J9" s="90" t="s">
        <v>373</v>
      </c>
      <c r="K9" s="115" t="s">
        <v>9</v>
      </c>
      <c r="L9" s="73">
        <v>1.7927999999999999</v>
      </c>
      <c r="N9" s="135"/>
    </row>
    <row r="10" spans="1:15" ht="15.6" x14ac:dyDescent="0.3">
      <c r="A10" s="116">
        <v>231300</v>
      </c>
      <c r="B10" s="16" t="s">
        <v>360</v>
      </c>
      <c r="C10" s="17">
        <v>1200</v>
      </c>
      <c r="D10" s="17">
        <v>33</v>
      </c>
      <c r="E10" s="17">
        <v>60</v>
      </c>
      <c r="F10" s="17">
        <v>72</v>
      </c>
      <c r="G10" s="18">
        <v>20.399999999999999</v>
      </c>
      <c r="H10" s="17">
        <v>60</v>
      </c>
      <c r="I10" s="5" t="s">
        <v>20</v>
      </c>
      <c r="J10" s="5" t="s">
        <v>373</v>
      </c>
      <c r="K10" s="6" t="s">
        <v>9</v>
      </c>
      <c r="L10" s="74">
        <v>1.7604</v>
      </c>
      <c r="N10" s="135"/>
    </row>
    <row r="11" spans="1:15" ht="15.6" x14ac:dyDescent="0.3">
      <c r="A11" s="116">
        <v>226518</v>
      </c>
      <c r="B11" s="16" t="s">
        <v>360</v>
      </c>
      <c r="C11" s="17">
        <v>600</v>
      </c>
      <c r="D11" s="17">
        <v>33</v>
      </c>
      <c r="E11" s="17">
        <v>60</v>
      </c>
      <c r="F11" s="17">
        <v>36</v>
      </c>
      <c r="G11" s="18">
        <v>10.199999999999999</v>
      </c>
      <c r="H11" s="17">
        <v>100</v>
      </c>
      <c r="I11" s="5" t="s">
        <v>20</v>
      </c>
      <c r="J11" s="5" t="s">
        <v>373</v>
      </c>
      <c r="K11" s="6" t="s">
        <v>9</v>
      </c>
      <c r="L11" s="74">
        <v>1.7604</v>
      </c>
      <c r="N11" s="135"/>
    </row>
    <row r="12" spans="1:15" ht="15.6" x14ac:dyDescent="0.3">
      <c r="A12" s="117">
        <v>416343</v>
      </c>
      <c r="B12" s="16" t="s">
        <v>360</v>
      </c>
      <c r="C12" s="17">
        <v>300</v>
      </c>
      <c r="D12" s="17">
        <v>33</v>
      </c>
      <c r="E12" s="17">
        <v>120</v>
      </c>
      <c r="F12" s="17">
        <v>36</v>
      </c>
      <c r="G12" s="18">
        <v>10.199999999999999</v>
      </c>
      <c r="H12" s="17">
        <v>100</v>
      </c>
      <c r="I12" s="5" t="s">
        <v>20</v>
      </c>
      <c r="J12" s="5" t="s">
        <v>373</v>
      </c>
      <c r="K12" s="8" t="s">
        <v>10</v>
      </c>
      <c r="L12" s="74">
        <v>5.0868000000000002</v>
      </c>
      <c r="N12" s="135"/>
    </row>
    <row r="13" spans="1:15" ht="16.2" thickBot="1" x14ac:dyDescent="0.35">
      <c r="A13" s="170">
        <v>280720</v>
      </c>
      <c r="B13" s="16" t="s">
        <v>360</v>
      </c>
      <c r="C13" s="171">
        <v>1800</v>
      </c>
      <c r="D13" s="171">
        <v>38</v>
      </c>
      <c r="E13" s="171">
        <v>40</v>
      </c>
      <c r="F13" s="171">
        <v>72</v>
      </c>
      <c r="G13" s="172">
        <v>22</v>
      </c>
      <c r="H13" s="171">
        <v>60</v>
      </c>
      <c r="I13" s="173" t="s">
        <v>20</v>
      </c>
      <c r="J13" s="173" t="s">
        <v>373</v>
      </c>
      <c r="K13" s="174" t="s">
        <v>10</v>
      </c>
      <c r="L13" s="175">
        <v>2.9268000000000001</v>
      </c>
      <c r="N13" s="135"/>
    </row>
    <row r="14" spans="1:15" ht="15.6" x14ac:dyDescent="0.3">
      <c r="A14" s="111">
        <v>247609</v>
      </c>
      <c r="B14" s="112" t="s">
        <v>22</v>
      </c>
      <c r="C14" s="113">
        <v>1200</v>
      </c>
      <c r="D14" s="113">
        <v>38</v>
      </c>
      <c r="E14" s="113">
        <v>60</v>
      </c>
      <c r="F14" s="113">
        <v>72</v>
      </c>
      <c r="G14" s="114">
        <v>22</v>
      </c>
      <c r="H14" s="113">
        <v>60</v>
      </c>
      <c r="I14" s="90" t="s">
        <v>20</v>
      </c>
      <c r="J14" s="90" t="s">
        <v>373</v>
      </c>
      <c r="K14" s="115" t="s">
        <v>9</v>
      </c>
      <c r="L14" s="73">
        <v>2.3868</v>
      </c>
      <c r="N14" s="135"/>
    </row>
    <row r="15" spans="1:15" ht="16.2" thickBot="1" x14ac:dyDescent="0.35">
      <c r="A15" s="169">
        <v>247606</v>
      </c>
      <c r="B15" s="119" t="s">
        <v>22</v>
      </c>
      <c r="C15" s="120">
        <v>600</v>
      </c>
      <c r="D15" s="120">
        <v>33</v>
      </c>
      <c r="E15" s="120">
        <v>60</v>
      </c>
      <c r="F15" s="120">
        <v>36</v>
      </c>
      <c r="G15" s="121">
        <v>10.199999999999999</v>
      </c>
      <c r="H15" s="120">
        <v>100</v>
      </c>
      <c r="I15" s="98" t="s">
        <v>20</v>
      </c>
      <c r="J15" s="98" t="s">
        <v>373</v>
      </c>
      <c r="K15" s="177" t="s">
        <v>9</v>
      </c>
      <c r="L15" s="81">
        <v>2.3868</v>
      </c>
      <c r="N15" s="135"/>
    </row>
    <row r="16" spans="1:15" ht="15.6" x14ac:dyDescent="0.3">
      <c r="A16" s="7"/>
      <c r="B16" s="7"/>
      <c r="C16" s="7"/>
      <c r="D16" s="7"/>
      <c r="E16" s="7"/>
      <c r="F16" s="7"/>
      <c r="G16" s="7"/>
      <c r="H16" s="7"/>
      <c r="I16" s="7"/>
      <c r="J16" s="7"/>
      <c r="K16" s="7"/>
      <c r="L16" s="7"/>
      <c r="N16" s="135"/>
    </row>
    <row r="17" spans="1:15" ht="15.6" x14ac:dyDescent="0.3">
      <c r="A17" s="7"/>
      <c r="B17" s="7"/>
      <c r="C17" s="7"/>
      <c r="D17" s="7"/>
      <c r="E17" s="7"/>
      <c r="F17" s="7"/>
      <c r="G17" s="7"/>
      <c r="H17" s="7"/>
      <c r="I17" s="7"/>
      <c r="J17" s="7"/>
      <c r="K17" s="7"/>
      <c r="L17" s="7"/>
      <c r="N17" s="135"/>
    </row>
    <row r="18" spans="1:15" ht="15.6" x14ac:dyDescent="0.3">
      <c r="A18" s="7"/>
      <c r="B18" s="7"/>
      <c r="C18" s="7"/>
      <c r="D18" s="7"/>
      <c r="E18" s="7"/>
      <c r="F18" s="7"/>
      <c r="G18" s="7"/>
      <c r="H18" s="7"/>
      <c r="I18" s="7"/>
      <c r="J18" s="7"/>
      <c r="K18" s="7"/>
      <c r="L18" s="7"/>
      <c r="N18" s="135"/>
    </row>
    <row r="19" spans="1:15" ht="15.6" x14ac:dyDescent="0.3">
      <c r="A19" s="7"/>
      <c r="B19" s="7"/>
      <c r="C19" s="7"/>
      <c r="D19" s="7"/>
      <c r="E19" s="7"/>
      <c r="F19" s="7"/>
      <c r="G19" s="7"/>
      <c r="H19" s="7"/>
      <c r="I19" s="7"/>
      <c r="J19" s="7"/>
      <c r="K19" s="7"/>
      <c r="L19" s="7"/>
      <c r="N19" s="135"/>
    </row>
    <row r="20" spans="1:15" ht="15.6" x14ac:dyDescent="0.3">
      <c r="A20" s="7"/>
      <c r="B20" s="7"/>
      <c r="C20" s="7"/>
      <c r="D20" s="7"/>
      <c r="E20" s="7"/>
      <c r="F20" s="7"/>
      <c r="G20" s="7"/>
      <c r="H20" s="7"/>
      <c r="I20" s="7"/>
      <c r="J20" s="7"/>
      <c r="K20" s="7"/>
      <c r="L20" s="7"/>
      <c r="N20" s="135"/>
    </row>
    <row r="21" spans="1:15" ht="15.6" x14ac:dyDescent="0.3">
      <c r="A21" s="7"/>
      <c r="B21" s="7"/>
      <c r="C21" s="7"/>
      <c r="D21" s="7"/>
      <c r="E21" s="7"/>
      <c r="F21" s="7"/>
      <c r="G21" s="7"/>
      <c r="H21" s="7"/>
      <c r="I21" s="7"/>
      <c r="J21" s="7"/>
      <c r="K21" s="7"/>
      <c r="L21" s="7"/>
      <c r="N21" s="135"/>
    </row>
    <row r="22" spans="1:15" ht="15.6" x14ac:dyDescent="0.3">
      <c r="A22" s="7"/>
      <c r="B22" s="7"/>
      <c r="C22" s="7"/>
      <c r="D22" s="7"/>
      <c r="E22" s="7"/>
      <c r="F22" s="7"/>
      <c r="G22" s="7"/>
      <c r="H22" s="7"/>
      <c r="I22" s="7"/>
      <c r="J22" s="7"/>
      <c r="K22" s="7"/>
      <c r="L22" s="7"/>
      <c r="N22" s="135"/>
    </row>
    <row r="23" spans="1:15" ht="16.2" thickBot="1" x14ac:dyDescent="0.35">
      <c r="A23" s="7"/>
      <c r="B23" s="7"/>
      <c r="C23" s="7"/>
      <c r="D23" s="7"/>
      <c r="E23" s="7"/>
      <c r="F23" s="7"/>
      <c r="G23" s="7"/>
      <c r="H23" s="7"/>
      <c r="I23" s="7"/>
      <c r="J23" s="7"/>
      <c r="K23" s="7"/>
      <c r="L23" s="7"/>
      <c r="N23" s="135"/>
    </row>
    <row r="24" spans="1:15" ht="54.9" customHeight="1" thickBot="1" x14ac:dyDescent="0.35">
      <c r="A24" s="253" t="s">
        <v>356</v>
      </c>
      <c r="B24" s="254"/>
      <c r="C24" s="254"/>
      <c r="D24" s="254"/>
      <c r="E24" s="254"/>
      <c r="F24" s="254"/>
      <c r="G24" s="254"/>
      <c r="H24" s="254"/>
      <c r="I24" s="254"/>
      <c r="J24" s="254"/>
      <c r="K24" s="254"/>
      <c r="L24" s="255"/>
      <c r="N24" s="135"/>
    </row>
    <row r="25" spans="1:15" s="248" customFormat="1" ht="40.5" customHeight="1" x14ac:dyDescent="0.4">
      <c r="A25" s="256" t="s">
        <v>25</v>
      </c>
      <c r="B25" s="257"/>
      <c r="C25" s="257"/>
      <c r="D25" s="257"/>
      <c r="E25" s="257"/>
      <c r="F25" s="257"/>
      <c r="G25" s="257"/>
      <c r="H25" s="257"/>
      <c r="I25" s="257"/>
      <c r="J25" s="257"/>
      <c r="K25" s="257"/>
      <c r="L25" s="258"/>
      <c r="O25" s="250"/>
    </row>
    <row r="26" spans="1:15" ht="31.8" thickBot="1" x14ac:dyDescent="0.35">
      <c r="A26" s="123" t="s">
        <v>0</v>
      </c>
      <c r="B26" s="124" t="s">
        <v>5</v>
      </c>
      <c r="C26" s="124" t="s">
        <v>6</v>
      </c>
      <c r="D26" s="124" t="s">
        <v>7</v>
      </c>
      <c r="E26" s="124" t="s">
        <v>1</v>
      </c>
      <c r="F26" s="124" t="s">
        <v>18</v>
      </c>
      <c r="G26" s="124" t="s">
        <v>19</v>
      </c>
      <c r="H26" s="124" t="s">
        <v>2</v>
      </c>
      <c r="I26" s="124" t="s">
        <v>3</v>
      </c>
      <c r="J26" s="124" t="s">
        <v>372</v>
      </c>
      <c r="K26" s="124" t="s">
        <v>4</v>
      </c>
      <c r="L26" s="125" t="s">
        <v>97</v>
      </c>
      <c r="N26" s="135"/>
    </row>
    <row r="27" spans="1:15" ht="16.2" thickBot="1" x14ac:dyDescent="0.35">
      <c r="A27" s="126">
        <v>250758</v>
      </c>
      <c r="B27" s="127" t="s">
        <v>361</v>
      </c>
      <c r="C27" s="128">
        <v>3600</v>
      </c>
      <c r="D27" s="128">
        <v>38</v>
      </c>
      <c r="E27" s="128">
        <v>20</v>
      </c>
      <c r="F27" s="128">
        <v>72</v>
      </c>
      <c r="G27" s="129">
        <v>22.5</v>
      </c>
      <c r="H27" s="128">
        <v>35</v>
      </c>
      <c r="I27" s="105" t="s">
        <v>20</v>
      </c>
      <c r="J27" s="105" t="s">
        <v>373</v>
      </c>
      <c r="K27" s="106" t="s">
        <v>10</v>
      </c>
      <c r="L27" s="130">
        <v>2.16</v>
      </c>
      <c r="N27" s="135"/>
    </row>
    <row r="28" spans="1:15" ht="16.2" thickBot="1" x14ac:dyDescent="0.35">
      <c r="A28" s="21"/>
      <c r="B28" s="22"/>
      <c r="C28" s="23"/>
      <c r="D28" s="23"/>
      <c r="E28" s="23"/>
      <c r="F28" s="23"/>
      <c r="G28" s="24"/>
      <c r="H28" s="23"/>
      <c r="I28" s="15"/>
      <c r="J28" s="15"/>
      <c r="K28" s="25"/>
      <c r="L28" s="26"/>
      <c r="N28" s="135"/>
    </row>
    <row r="29" spans="1:15" s="248" customFormat="1" ht="40.5" customHeight="1" x14ac:dyDescent="0.4">
      <c r="A29" s="256" t="s">
        <v>24</v>
      </c>
      <c r="B29" s="257"/>
      <c r="C29" s="257"/>
      <c r="D29" s="257"/>
      <c r="E29" s="257"/>
      <c r="F29" s="257"/>
      <c r="G29" s="257"/>
      <c r="H29" s="257"/>
      <c r="I29" s="257"/>
      <c r="J29" s="257"/>
      <c r="K29" s="257"/>
      <c r="L29" s="258"/>
      <c r="O29" s="250"/>
    </row>
    <row r="30" spans="1:15" ht="31.8" thickBot="1" x14ac:dyDescent="0.35">
      <c r="A30" s="123" t="s">
        <v>0</v>
      </c>
      <c r="B30" s="124" t="s">
        <v>5</v>
      </c>
      <c r="C30" s="124" t="s">
        <v>6</v>
      </c>
      <c r="D30" s="124" t="s">
        <v>7</v>
      </c>
      <c r="E30" s="124" t="s">
        <v>1</v>
      </c>
      <c r="F30" s="124" t="s">
        <v>18</v>
      </c>
      <c r="G30" s="124" t="s">
        <v>19</v>
      </c>
      <c r="H30" s="124" t="s">
        <v>2</v>
      </c>
      <c r="I30" s="124" t="s">
        <v>3</v>
      </c>
      <c r="J30" s="124" t="s">
        <v>372</v>
      </c>
      <c r="K30" s="124" t="s">
        <v>4</v>
      </c>
      <c r="L30" s="125" t="s">
        <v>97</v>
      </c>
      <c r="N30" s="135"/>
    </row>
    <row r="31" spans="1:15" ht="15.6" x14ac:dyDescent="0.3">
      <c r="A31" s="122">
        <v>250767</v>
      </c>
      <c r="B31" s="112" t="s">
        <v>362</v>
      </c>
      <c r="C31" s="113">
        <v>1200</v>
      </c>
      <c r="D31" s="113">
        <v>38</v>
      </c>
      <c r="E31" s="113">
        <v>60</v>
      </c>
      <c r="F31" s="113">
        <v>72</v>
      </c>
      <c r="G31" s="114">
        <v>19.8</v>
      </c>
      <c r="H31" s="113">
        <v>80</v>
      </c>
      <c r="I31" s="90" t="s">
        <v>20</v>
      </c>
      <c r="J31" s="90" t="s">
        <v>373</v>
      </c>
      <c r="K31" s="72" t="s">
        <v>10</v>
      </c>
      <c r="L31" s="73">
        <v>2.16</v>
      </c>
      <c r="N31" s="135"/>
    </row>
    <row r="32" spans="1:15" ht="16.2" thickBot="1" x14ac:dyDescent="0.35">
      <c r="A32" s="118">
        <v>250764</v>
      </c>
      <c r="B32" s="119" t="s">
        <v>363</v>
      </c>
      <c r="C32" s="120">
        <v>600</v>
      </c>
      <c r="D32" s="120">
        <v>38</v>
      </c>
      <c r="E32" s="120">
        <v>60</v>
      </c>
      <c r="F32" s="120">
        <v>36</v>
      </c>
      <c r="G32" s="121">
        <v>10.199999999999999</v>
      </c>
      <c r="H32" s="120">
        <v>140</v>
      </c>
      <c r="I32" s="98" t="s">
        <v>20</v>
      </c>
      <c r="J32" s="98" t="s">
        <v>373</v>
      </c>
      <c r="K32" s="80" t="s">
        <v>10</v>
      </c>
      <c r="L32" s="81">
        <v>2.16</v>
      </c>
      <c r="N32" s="135"/>
    </row>
    <row r="33" spans="1:14" ht="15.6" x14ac:dyDescent="0.3">
      <c r="A33" s="7"/>
      <c r="B33" s="7"/>
      <c r="C33" s="7"/>
      <c r="D33" s="7"/>
      <c r="E33" s="7"/>
      <c r="F33" s="7"/>
      <c r="G33" s="7"/>
      <c r="H33" s="7"/>
      <c r="I33" s="7"/>
      <c r="J33" s="7"/>
      <c r="K33" s="7"/>
      <c r="L33" s="7"/>
      <c r="N33" s="135"/>
    </row>
    <row r="34" spans="1:14" ht="15.6" x14ac:dyDescent="0.3">
      <c r="A34" s="7"/>
      <c r="B34" s="7"/>
      <c r="C34" s="7"/>
      <c r="D34" s="7"/>
      <c r="E34" s="7"/>
      <c r="F34" s="7"/>
      <c r="G34" s="7"/>
      <c r="H34" s="7"/>
      <c r="I34" s="7"/>
      <c r="J34" s="7"/>
      <c r="K34" s="7"/>
      <c r="L34" s="7"/>
      <c r="N34" s="135"/>
    </row>
    <row r="35" spans="1:14" ht="15.6" x14ac:dyDescent="0.3">
      <c r="A35" s="7"/>
      <c r="B35" s="7"/>
      <c r="C35" s="7"/>
      <c r="D35" s="7"/>
      <c r="E35" s="7"/>
      <c r="F35" s="7"/>
      <c r="G35" s="7"/>
      <c r="H35" s="7"/>
      <c r="I35" s="7"/>
      <c r="J35" s="7"/>
      <c r="K35" s="7"/>
      <c r="L35" s="7"/>
      <c r="N35" s="135"/>
    </row>
    <row r="36" spans="1:14" ht="15.6" x14ac:dyDescent="0.3">
      <c r="A36" s="7"/>
      <c r="B36" s="7"/>
      <c r="C36" s="7"/>
      <c r="D36" s="7"/>
      <c r="E36" s="7"/>
      <c r="F36" s="7"/>
      <c r="G36" s="7"/>
      <c r="H36" s="7"/>
      <c r="I36" s="7"/>
      <c r="J36" s="7"/>
      <c r="K36" s="7"/>
      <c r="L36" s="7"/>
      <c r="N36" s="135"/>
    </row>
    <row r="37" spans="1:14" ht="15.6" x14ac:dyDescent="0.3">
      <c r="A37" s="7"/>
      <c r="B37" s="7"/>
      <c r="C37" s="7"/>
      <c r="D37" s="7"/>
      <c r="E37" s="7"/>
      <c r="F37" s="7"/>
      <c r="G37" s="7"/>
      <c r="H37" s="7"/>
      <c r="I37" s="7"/>
      <c r="J37" s="7"/>
      <c r="K37" s="7"/>
      <c r="L37" s="7"/>
      <c r="N37" s="135"/>
    </row>
    <row r="38" spans="1:14" ht="15.6" x14ac:dyDescent="0.3">
      <c r="A38" s="7"/>
      <c r="B38" s="7"/>
      <c r="C38" s="7"/>
      <c r="D38" s="7"/>
      <c r="E38" s="7"/>
      <c r="F38" s="7"/>
      <c r="G38" s="7"/>
      <c r="H38" s="7"/>
      <c r="I38" s="7"/>
      <c r="J38" s="7"/>
      <c r="K38" s="7"/>
      <c r="L38" s="7"/>
      <c r="N38" s="135"/>
    </row>
    <row r="39" spans="1:14" ht="15.6" x14ac:dyDescent="0.3">
      <c r="A39" s="7"/>
      <c r="B39" s="7"/>
      <c r="C39" s="7"/>
      <c r="D39" s="7"/>
      <c r="E39" s="7"/>
      <c r="F39" s="7"/>
      <c r="G39" s="7"/>
      <c r="H39" s="7"/>
      <c r="I39" s="7"/>
      <c r="J39" s="7"/>
      <c r="K39" s="7"/>
      <c r="L39" s="7"/>
      <c r="N39" s="135"/>
    </row>
    <row r="40" spans="1:14" ht="15.6" x14ac:dyDescent="0.3">
      <c r="A40" s="7"/>
      <c r="B40" s="7"/>
      <c r="C40" s="7"/>
      <c r="D40" s="7"/>
      <c r="E40" s="7"/>
      <c r="F40" s="7"/>
      <c r="G40" s="7"/>
      <c r="H40" s="7"/>
      <c r="I40" s="7"/>
      <c r="J40" s="7"/>
      <c r="K40" s="7"/>
      <c r="L40" s="7"/>
      <c r="N40" s="135"/>
    </row>
    <row r="41" spans="1:14" ht="16.2" thickBot="1" x14ac:dyDescent="0.35">
      <c r="A41" s="7"/>
      <c r="B41" s="7"/>
      <c r="C41" s="7"/>
      <c r="D41" s="7"/>
      <c r="E41" s="7"/>
      <c r="F41" s="7"/>
      <c r="G41" s="7"/>
      <c r="H41" s="7"/>
      <c r="I41" s="7"/>
      <c r="J41" s="7"/>
      <c r="K41" s="7"/>
      <c r="L41" s="7"/>
      <c r="N41" s="135"/>
    </row>
    <row r="42" spans="1:14" ht="45.9" customHeight="1" thickBot="1" x14ac:dyDescent="0.35">
      <c r="A42" s="253" t="s">
        <v>374</v>
      </c>
      <c r="B42" s="254"/>
      <c r="C42" s="254"/>
      <c r="D42" s="254"/>
      <c r="E42" s="254"/>
      <c r="F42" s="254"/>
      <c r="G42" s="254"/>
      <c r="H42" s="254"/>
      <c r="I42" s="254"/>
      <c r="J42" s="254"/>
      <c r="K42" s="254"/>
      <c r="L42" s="255"/>
      <c r="N42" s="135"/>
    </row>
    <row r="43" spans="1:14" ht="31.8" thickBot="1" x14ac:dyDescent="0.35">
      <c r="A43" s="239" t="s">
        <v>0</v>
      </c>
      <c r="B43" s="240" t="s">
        <v>5</v>
      </c>
      <c r="C43" s="240" t="s">
        <v>6</v>
      </c>
      <c r="D43" s="240" t="s">
        <v>7</v>
      </c>
      <c r="E43" s="240" t="s">
        <v>1</v>
      </c>
      <c r="F43" s="240" t="s">
        <v>18</v>
      </c>
      <c r="G43" s="240" t="s">
        <v>19</v>
      </c>
      <c r="H43" s="240" t="s">
        <v>2</v>
      </c>
      <c r="I43" s="240" t="s">
        <v>3</v>
      </c>
      <c r="J43" s="124" t="s">
        <v>372</v>
      </c>
      <c r="K43" s="240" t="s">
        <v>4</v>
      </c>
      <c r="L43" s="241" t="s">
        <v>97</v>
      </c>
      <c r="N43" s="135"/>
    </row>
    <row r="44" spans="1:14" ht="15.6" x14ac:dyDescent="0.3">
      <c r="A44" s="234">
        <v>226512</v>
      </c>
      <c r="B44" s="235" t="s">
        <v>364</v>
      </c>
      <c r="C44" s="236">
        <v>3000</v>
      </c>
      <c r="D44" s="237">
        <v>24</v>
      </c>
      <c r="E44" s="236">
        <v>40</v>
      </c>
      <c r="F44" s="236">
        <v>120</v>
      </c>
      <c r="G44" s="236">
        <v>25.6</v>
      </c>
      <c r="H44" s="236">
        <v>35</v>
      </c>
      <c r="I44" s="50" t="s">
        <v>20</v>
      </c>
      <c r="J44" s="50" t="s">
        <v>373</v>
      </c>
      <c r="K44" s="238" t="s">
        <v>9</v>
      </c>
      <c r="L44" s="159">
        <v>1.62</v>
      </c>
      <c r="N44" s="135"/>
    </row>
    <row r="45" spans="1:14" ht="16.2" thickBot="1" x14ac:dyDescent="0.35">
      <c r="A45" s="75">
        <v>226511</v>
      </c>
      <c r="B45" s="133" t="s">
        <v>365</v>
      </c>
      <c r="C45" s="134">
        <v>3000</v>
      </c>
      <c r="D45" s="120">
        <v>19</v>
      </c>
      <c r="E45" s="134">
        <v>40</v>
      </c>
      <c r="F45" s="134">
        <v>120</v>
      </c>
      <c r="G45" s="134">
        <v>21.6</v>
      </c>
      <c r="H45" s="134">
        <v>35</v>
      </c>
      <c r="I45" s="98" t="s">
        <v>20</v>
      </c>
      <c r="J45" s="98" t="s">
        <v>373</v>
      </c>
      <c r="K45" s="80" t="s">
        <v>10</v>
      </c>
      <c r="L45" s="81">
        <v>1.5768</v>
      </c>
      <c r="N45" s="135"/>
    </row>
    <row r="46" spans="1:14" ht="16.2" thickBot="1" x14ac:dyDescent="0.35">
      <c r="A46" s="232">
        <v>772540</v>
      </c>
      <c r="B46" s="102" t="s">
        <v>369</v>
      </c>
      <c r="C46" s="103">
        <v>3000</v>
      </c>
      <c r="D46" s="104">
        <v>21</v>
      </c>
      <c r="E46" s="103">
        <v>25</v>
      </c>
      <c r="F46" s="103">
        <v>75</v>
      </c>
      <c r="G46" s="103">
        <v>15</v>
      </c>
      <c r="H46" s="103">
        <v>80</v>
      </c>
      <c r="I46" s="105" t="s">
        <v>20</v>
      </c>
      <c r="J46" s="105" t="s">
        <v>373</v>
      </c>
      <c r="K46" s="132" t="s">
        <v>9</v>
      </c>
      <c r="L46" s="107">
        <v>1.77</v>
      </c>
      <c r="N46" s="135"/>
    </row>
  </sheetData>
  <sheetProtection algorithmName="SHA-512" hashValue="kxSM8c5e8u7D0c0ada5f3LuVZAiXK+jSJZxCKE6GI39RdOjXW/ErgPBqm82oy7Rdlp+1V66Qnov3Or8UE69EMQ==" saltValue="U61M+O5XPVE/zCCl/eDBhA==" spinCount="100000" sheet="1" objects="1" scenarios="1"/>
  <mergeCells count="7">
    <mergeCell ref="A42:L42"/>
    <mergeCell ref="A7:L7"/>
    <mergeCell ref="A1:L1"/>
    <mergeCell ref="A2:L2"/>
    <mergeCell ref="A24:L24"/>
    <mergeCell ref="A25:L25"/>
    <mergeCell ref="A29:L29"/>
  </mergeCells>
  <conditionalFormatting sqref="K4:K6">
    <cfRule type="containsText" dxfId="73" priority="11" operator="containsText" text="Amarillo">
      <formula>NOT(ISERROR(SEARCH("Amarillo",K4)))</formula>
    </cfRule>
  </conditionalFormatting>
  <conditionalFormatting sqref="K5:K6">
    <cfRule type="containsText" dxfId="72" priority="10" operator="containsText" text="Rojo">
      <formula>NOT(ISERROR(SEARCH("Rojo",K5)))</formula>
    </cfRule>
  </conditionalFormatting>
  <conditionalFormatting sqref="K9:K15">
    <cfRule type="containsText" dxfId="71" priority="9" operator="containsText" text="Amarillo">
      <formula>NOT(ISERROR(SEARCH("Amarillo",K9)))</formula>
    </cfRule>
  </conditionalFormatting>
  <conditionalFormatting sqref="K12:K15">
    <cfRule type="containsText" dxfId="70" priority="8" operator="containsText" text="Rojo">
      <formula>NOT(ISERROR(SEARCH("Rojo",K12)))</formula>
    </cfRule>
  </conditionalFormatting>
  <conditionalFormatting sqref="K27:K28">
    <cfRule type="containsText" dxfId="69" priority="2" operator="containsText" text="Rojo">
      <formula>NOT(ISERROR(SEARCH("Rojo",K27)))</formula>
    </cfRule>
    <cfRule type="containsText" dxfId="68" priority="3" operator="containsText" text="Amarillo">
      <formula>NOT(ISERROR(SEARCH("Amarillo",K27)))</formula>
    </cfRule>
  </conditionalFormatting>
  <conditionalFormatting sqref="K31:K32">
    <cfRule type="containsText" dxfId="67" priority="6" operator="containsText" text="Rojo">
      <formula>NOT(ISERROR(SEARCH("Rojo",K31)))</formula>
    </cfRule>
    <cfRule type="containsText" dxfId="66" priority="7" operator="containsText" text="Amarillo">
      <formula>NOT(ISERROR(SEARCH("Amarillo",K31)))</formula>
    </cfRule>
  </conditionalFormatting>
  <conditionalFormatting sqref="K44:K45">
    <cfRule type="containsText" dxfId="65" priority="5" operator="containsText" text="Amarillo">
      <formula>NOT(ISERROR(SEARCH("Amarillo",K44)))</formula>
    </cfRule>
  </conditionalFormatting>
  <conditionalFormatting sqref="K45">
    <cfRule type="containsText" dxfId="64" priority="4" operator="containsText" text="Rojo">
      <formula>NOT(ISERROR(SEARCH("Rojo",K45)))</formula>
    </cfRule>
  </conditionalFormatting>
  <conditionalFormatting sqref="K46">
    <cfRule type="containsText" dxfId="63" priority="1" operator="containsText" text="Amarillo">
      <formula>NOT(ISERROR(SEARCH("Amarillo",K46)))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85C8146-5098-44C6-80D6-41A0413682A9}">
  <sheetPr>
    <tabColor rgb="FF00B0F0"/>
  </sheetPr>
  <dimension ref="A1:N29"/>
  <sheetViews>
    <sheetView zoomScale="70" zoomScaleNormal="70" workbookViewId="0">
      <selection activeCell="P4" sqref="P4"/>
    </sheetView>
  </sheetViews>
  <sheetFormatPr baseColWidth="10" defaultRowHeight="14.4" x14ac:dyDescent="0.3"/>
  <cols>
    <col min="1" max="1" width="23.6640625" customWidth="1"/>
    <col min="2" max="2" width="19.109375" bestFit="1" customWidth="1"/>
    <col min="3" max="3" width="64.33203125" bestFit="1" customWidth="1"/>
    <col min="4" max="4" width="18.33203125" customWidth="1"/>
    <col min="5" max="5" width="13.44140625" customWidth="1"/>
    <col min="6" max="6" width="13.6640625" customWidth="1"/>
    <col min="7" max="7" width="13" customWidth="1"/>
    <col min="8" max="8" width="15.5546875" customWidth="1"/>
    <col min="9" max="9" width="18.33203125" customWidth="1"/>
    <col min="10" max="11" width="13.109375" customWidth="1"/>
    <col min="12" max="12" width="14.33203125" customWidth="1"/>
    <col min="13" max="13" width="14.109375" customWidth="1"/>
  </cols>
  <sheetData>
    <row r="1" spans="1:14" ht="44.4" customHeight="1" x14ac:dyDescent="0.3">
      <c r="A1" s="259" t="s">
        <v>370</v>
      </c>
      <c r="B1" s="260"/>
      <c r="C1" s="260"/>
      <c r="D1" s="260"/>
      <c r="E1" s="260"/>
      <c r="F1" s="260"/>
      <c r="G1" s="260"/>
      <c r="H1" s="260"/>
      <c r="I1" s="260"/>
      <c r="J1" s="260"/>
      <c r="K1" s="260"/>
      <c r="L1" s="260"/>
      <c r="M1" s="260"/>
    </row>
    <row r="2" spans="1:14" s="248" customFormat="1" ht="36" customHeight="1" x14ac:dyDescent="0.4">
      <c r="A2" s="261" t="s">
        <v>25</v>
      </c>
      <c r="B2" s="262"/>
      <c r="C2" s="262"/>
      <c r="D2" s="262"/>
      <c r="E2" s="262"/>
      <c r="F2" s="262"/>
      <c r="G2" s="262"/>
      <c r="H2" s="262"/>
      <c r="I2" s="262"/>
      <c r="J2" s="262"/>
      <c r="K2" s="262"/>
      <c r="L2" s="262"/>
      <c r="M2" s="263"/>
    </row>
    <row r="3" spans="1:14" ht="31.2" x14ac:dyDescent="0.3">
      <c r="A3" s="233" t="s">
        <v>0</v>
      </c>
      <c r="B3" s="233" t="s">
        <v>101</v>
      </c>
      <c r="C3" s="233" t="s">
        <v>5</v>
      </c>
      <c r="D3" s="233" t="s">
        <v>6</v>
      </c>
      <c r="E3" s="233" t="s">
        <v>7</v>
      </c>
      <c r="F3" s="233" t="s">
        <v>1</v>
      </c>
      <c r="G3" s="233" t="s">
        <v>18</v>
      </c>
      <c r="H3" s="233" t="s">
        <v>19</v>
      </c>
      <c r="I3" s="233" t="s">
        <v>2</v>
      </c>
      <c r="J3" s="233" t="s">
        <v>3</v>
      </c>
      <c r="K3" s="233" t="s">
        <v>372</v>
      </c>
      <c r="L3" s="233" t="s">
        <v>4</v>
      </c>
      <c r="M3" s="233" t="s">
        <v>97</v>
      </c>
    </row>
    <row r="4" spans="1:14" ht="15.6" x14ac:dyDescent="0.3">
      <c r="A4" s="9">
        <v>464904</v>
      </c>
      <c r="B4" s="57" t="s">
        <v>275</v>
      </c>
      <c r="C4" s="63" t="s">
        <v>371</v>
      </c>
      <c r="D4" s="58">
        <v>3600</v>
      </c>
      <c r="E4" s="12">
        <v>70</v>
      </c>
      <c r="F4" s="58">
        <v>10</v>
      </c>
      <c r="G4" s="58">
        <v>36</v>
      </c>
      <c r="H4" s="58">
        <v>33</v>
      </c>
      <c r="I4" s="58">
        <v>50</v>
      </c>
      <c r="J4" s="5" t="s">
        <v>20</v>
      </c>
      <c r="K4" s="5" t="s">
        <v>373</v>
      </c>
      <c r="L4" s="8" t="s">
        <v>10</v>
      </c>
      <c r="M4" s="29">
        <v>6.34</v>
      </c>
      <c r="N4" s="135"/>
    </row>
    <row r="5" spans="1:14" ht="15.6" x14ac:dyDescent="0.3">
      <c r="A5" s="21"/>
      <c r="B5" s="53"/>
      <c r="C5" s="30"/>
      <c r="D5" s="23"/>
      <c r="E5" s="23"/>
      <c r="F5" s="23"/>
      <c r="G5" s="23"/>
      <c r="H5" s="23"/>
      <c r="I5" s="23"/>
      <c r="J5" s="15"/>
      <c r="K5" s="15"/>
      <c r="L5" s="25"/>
      <c r="M5" s="26"/>
      <c r="N5" s="135"/>
    </row>
    <row r="6" spans="1:14" s="248" customFormat="1" ht="36" customHeight="1" x14ac:dyDescent="0.4">
      <c r="A6" s="261" t="s">
        <v>24</v>
      </c>
      <c r="B6" s="262"/>
      <c r="C6" s="262"/>
      <c r="D6" s="262"/>
      <c r="E6" s="262"/>
      <c r="F6" s="262"/>
      <c r="G6" s="262"/>
      <c r="H6" s="262"/>
      <c r="I6" s="262"/>
      <c r="J6" s="262"/>
      <c r="K6" s="262"/>
      <c r="L6" s="262"/>
      <c r="M6" s="263"/>
    </row>
    <row r="7" spans="1:14" ht="31.2" x14ac:dyDescent="0.3">
      <c r="A7" s="27" t="s">
        <v>0</v>
      </c>
      <c r="B7" s="27" t="s">
        <v>101</v>
      </c>
      <c r="C7" s="27" t="s">
        <v>5</v>
      </c>
      <c r="D7" s="27" t="s">
        <v>6</v>
      </c>
      <c r="E7" s="27" t="s">
        <v>7</v>
      </c>
      <c r="F7" s="27" t="s">
        <v>1</v>
      </c>
      <c r="G7" s="27" t="s">
        <v>18</v>
      </c>
      <c r="H7" s="27" t="s">
        <v>19</v>
      </c>
      <c r="I7" s="27" t="s">
        <v>2</v>
      </c>
      <c r="J7" s="27" t="s">
        <v>3</v>
      </c>
      <c r="K7" s="233" t="s">
        <v>372</v>
      </c>
      <c r="L7" s="27" t="s">
        <v>4</v>
      </c>
      <c r="M7" s="27" t="s">
        <v>97</v>
      </c>
      <c r="N7" s="135"/>
    </row>
    <row r="8" spans="1:14" ht="15.6" x14ac:dyDescent="0.3">
      <c r="A8" s="9">
        <v>772525</v>
      </c>
      <c r="B8" s="57" t="s">
        <v>353</v>
      </c>
      <c r="C8" s="63" t="s">
        <v>355</v>
      </c>
      <c r="D8" s="58">
        <v>1200</v>
      </c>
      <c r="E8" s="12">
        <v>32</v>
      </c>
      <c r="F8" s="58">
        <v>60</v>
      </c>
      <c r="G8" s="58">
        <v>72</v>
      </c>
      <c r="H8" s="58">
        <v>18.600000000000001</v>
      </c>
      <c r="I8" s="58">
        <v>72</v>
      </c>
      <c r="J8" s="5" t="s">
        <v>20</v>
      </c>
      <c r="K8" s="5" t="s">
        <v>373</v>
      </c>
      <c r="L8" s="8" t="s">
        <v>10</v>
      </c>
      <c r="M8" s="29">
        <v>2.2599999999999998</v>
      </c>
      <c r="N8" s="135"/>
    </row>
    <row r="9" spans="1:14" ht="15.6" x14ac:dyDescent="0.3">
      <c r="A9" s="9">
        <v>748654</v>
      </c>
      <c r="B9" s="57" t="s">
        <v>354</v>
      </c>
      <c r="C9" s="63" t="s">
        <v>355</v>
      </c>
      <c r="D9" s="58">
        <v>600</v>
      </c>
      <c r="E9" s="12">
        <v>25</v>
      </c>
      <c r="F9" s="58">
        <v>60</v>
      </c>
      <c r="G9" s="58">
        <v>72</v>
      </c>
      <c r="H9" s="58">
        <v>7.6</v>
      </c>
      <c r="I9" s="58">
        <v>144</v>
      </c>
      <c r="J9" s="5" t="s">
        <v>20</v>
      </c>
      <c r="K9" s="5" t="s">
        <v>373</v>
      </c>
      <c r="L9" s="8" t="s">
        <v>10</v>
      </c>
      <c r="M9" s="29">
        <v>2.2599999999999998</v>
      </c>
      <c r="N9" s="135"/>
    </row>
    <row r="10" spans="1:14" ht="15.6" x14ac:dyDescent="0.3">
      <c r="A10" s="21"/>
      <c r="B10" s="53"/>
      <c r="C10" s="30"/>
      <c r="D10" s="23"/>
      <c r="E10" s="23"/>
      <c r="F10" s="23"/>
      <c r="G10" s="23"/>
      <c r="H10" s="23"/>
      <c r="I10" s="23"/>
      <c r="J10" s="15"/>
      <c r="K10" s="15"/>
      <c r="L10" s="25"/>
      <c r="M10" s="59"/>
      <c r="N10" s="135"/>
    </row>
    <row r="11" spans="1:14" ht="15.6" x14ac:dyDescent="0.3">
      <c r="A11" s="21"/>
      <c r="B11" s="53"/>
      <c r="C11" s="30"/>
      <c r="D11" s="23"/>
      <c r="E11" s="23"/>
      <c r="F11" s="23"/>
      <c r="G11" s="23"/>
      <c r="H11" s="23"/>
      <c r="I11" s="23"/>
      <c r="J11" s="15"/>
      <c r="K11" s="15"/>
      <c r="L11" s="25"/>
      <c r="M11" s="59"/>
      <c r="N11" s="135"/>
    </row>
    <row r="12" spans="1:14" ht="15.6" x14ac:dyDescent="0.3">
      <c r="A12" s="21"/>
      <c r="B12" s="53"/>
      <c r="C12" s="30"/>
      <c r="D12" s="23"/>
      <c r="E12" s="23"/>
      <c r="F12" s="23"/>
      <c r="G12" s="23"/>
      <c r="H12" s="23"/>
      <c r="I12" s="23"/>
      <c r="J12" s="15"/>
      <c r="K12" s="15"/>
      <c r="L12" s="25"/>
      <c r="M12" s="59"/>
      <c r="N12" s="135"/>
    </row>
    <row r="13" spans="1:14" ht="15.6" x14ac:dyDescent="0.3">
      <c r="A13" s="21"/>
      <c r="B13" s="53"/>
      <c r="C13" s="30"/>
      <c r="D13" s="23"/>
      <c r="E13" s="23"/>
      <c r="F13" s="23"/>
      <c r="G13" s="23"/>
      <c r="H13" s="23"/>
      <c r="I13" s="23"/>
      <c r="J13" s="15"/>
      <c r="K13" s="15"/>
      <c r="L13" s="25"/>
      <c r="M13" s="59"/>
      <c r="N13" s="135"/>
    </row>
    <row r="14" spans="1:14" ht="15.6" x14ac:dyDescent="0.3">
      <c r="A14" s="21"/>
      <c r="B14" s="53"/>
      <c r="C14" s="30"/>
      <c r="D14" s="23"/>
      <c r="E14" s="23"/>
      <c r="F14" s="23"/>
      <c r="G14" s="23"/>
      <c r="H14" s="23"/>
      <c r="I14" s="23"/>
      <c r="J14" s="15"/>
      <c r="K14" s="15"/>
      <c r="L14" s="25"/>
      <c r="M14" s="59"/>
      <c r="N14" s="135"/>
    </row>
    <row r="15" spans="1:14" ht="15.6" x14ac:dyDescent="0.3">
      <c r="A15" s="21"/>
      <c r="B15" s="53"/>
      <c r="C15" s="30"/>
      <c r="D15" s="23"/>
      <c r="E15" s="23"/>
      <c r="F15" s="23"/>
      <c r="G15" s="23"/>
      <c r="H15" s="23"/>
      <c r="I15" s="23"/>
      <c r="J15" s="15"/>
      <c r="K15" s="15"/>
      <c r="L15" s="25"/>
      <c r="M15" s="59"/>
      <c r="N15" s="135"/>
    </row>
    <row r="16" spans="1:14" ht="15.6" x14ac:dyDescent="0.3">
      <c r="A16" s="21"/>
      <c r="B16" s="53"/>
      <c r="C16" s="30"/>
      <c r="D16" s="23"/>
      <c r="E16" s="23"/>
      <c r="F16" s="23"/>
      <c r="G16" s="23"/>
      <c r="H16" s="23"/>
      <c r="I16" s="23"/>
      <c r="J16" s="15"/>
      <c r="K16" s="15"/>
      <c r="L16" s="25"/>
      <c r="M16" s="59"/>
      <c r="N16" s="135"/>
    </row>
    <row r="17" spans="1:14" ht="15.6" x14ac:dyDescent="0.3">
      <c r="A17" s="21"/>
      <c r="B17" s="53"/>
      <c r="C17" s="30"/>
      <c r="D17" s="23"/>
      <c r="E17" s="23"/>
      <c r="F17" s="23"/>
      <c r="G17" s="23"/>
      <c r="H17" s="23"/>
      <c r="I17" s="23"/>
      <c r="J17" s="15"/>
      <c r="K17" s="15"/>
      <c r="L17" s="25"/>
      <c r="M17" s="59"/>
      <c r="N17" s="135"/>
    </row>
    <row r="18" spans="1:14" ht="15.6" x14ac:dyDescent="0.3">
      <c r="A18" s="21"/>
      <c r="B18" s="53"/>
      <c r="C18" s="30"/>
      <c r="D18" s="23"/>
      <c r="E18" s="23"/>
      <c r="F18" s="23"/>
      <c r="G18" s="23"/>
      <c r="H18" s="23"/>
      <c r="I18" s="23"/>
      <c r="J18" s="15"/>
      <c r="K18" s="15"/>
      <c r="L18" s="25"/>
      <c r="M18" s="59"/>
      <c r="N18" s="135"/>
    </row>
    <row r="19" spans="1:14" x14ac:dyDescent="0.3">
      <c r="N19" s="135"/>
    </row>
    <row r="20" spans="1:14" ht="15.6" x14ac:dyDescent="0.3">
      <c r="A20" s="21"/>
      <c r="B20" s="53"/>
      <c r="C20" s="30"/>
      <c r="D20" s="23"/>
      <c r="E20" s="23"/>
      <c r="F20" s="23"/>
      <c r="G20" s="23"/>
      <c r="H20" s="23"/>
      <c r="I20" s="23"/>
      <c r="J20" s="15"/>
      <c r="K20" s="15"/>
      <c r="L20" s="25"/>
      <c r="M20" s="59"/>
      <c r="N20" s="135"/>
    </row>
    <row r="21" spans="1:14" ht="57.9" customHeight="1" x14ac:dyDescent="0.3">
      <c r="A21" s="259" t="s">
        <v>26</v>
      </c>
      <c r="B21" s="260"/>
      <c r="C21" s="260"/>
      <c r="D21" s="260"/>
      <c r="E21" s="260"/>
      <c r="F21" s="260"/>
      <c r="G21" s="260"/>
      <c r="H21" s="260"/>
      <c r="I21" s="260"/>
      <c r="J21" s="260"/>
      <c r="K21" s="260"/>
      <c r="L21" s="260"/>
      <c r="M21" s="260"/>
      <c r="N21" s="135"/>
    </row>
    <row r="22" spans="1:14" s="248" customFormat="1" ht="36" customHeight="1" x14ac:dyDescent="0.4">
      <c r="A22" s="261" t="s">
        <v>25</v>
      </c>
      <c r="B22" s="262"/>
      <c r="C22" s="262"/>
      <c r="D22" s="262"/>
      <c r="E22" s="262"/>
      <c r="F22" s="262"/>
      <c r="G22" s="262"/>
      <c r="H22" s="262"/>
      <c r="I22" s="262"/>
      <c r="J22" s="262"/>
      <c r="K22" s="262"/>
      <c r="L22" s="262"/>
      <c r="M22" s="263"/>
    </row>
    <row r="23" spans="1:14" ht="31.2" x14ac:dyDescent="0.3">
      <c r="A23" s="27" t="s">
        <v>0</v>
      </c>
      <c r="B23" s="27" t="s">
        <v>101</v>
      </c>
      <c r="C23" s="27" t="s">
        <v>5</v>
      </c>
      <c r="D23" s="27" t="s">
        <v>6</v>
      </c>
      <c r="E23" s="27" t="s">
        <v>7</v>
      </c>
      <c r="F23" s="27" t="s">
        <v>1</v>
      </c>
      <c r="G23" s="27" t="s">
        <v>18</v>
      </c>
      <c r="H23" s="27" t="s">
        <v>19</v>
      </c>
      <c r="I23" s="27" t="s">
        <v>2</v>
      </c>
      <c r="J23" s="27" t="s">
        <v>3</v>
      </c>
      <c r="K23" s="233" t="s">
        <v>372</v>
      </c>
      <c r="L23" s="27" t="s">
        <v>4</v>
      </c>
      <c r="M23" s="27" t="s">
        <v>97</v>
      </c>
      <c r="N23" s="135"/>
    </row>
    <row r="24" spans="1:14" ht="15.6" x14ac:dyDescent="0.3">
      <c r="A24" s="176">
        <v>343273</v>
      </c>
      <c r="B24" s="52" t="s">
        <v>102</v>
      </c>
      <c r="C24" s="28" t="s">
        <v>8</v>
      </c>
      <c r="D24" s="17">
        <v>3700</v>
      </c>
      <c r="E24" s="17">
        <v>38</v>
      </c>
      <c r="F24" s="17">
        <v>15</v>
      </c>
      <c r="G24" s="17">
        <v>55.5</v>
      </c>
      <c r="H24" s="17">
        <v>22.9</v>
      </c>
      <c r="I24" s="17">
        <v>50</v>
      </c>
      <c r="J24" s="5" t="s">
        <v>20</v>
      </c>
      <c r="K24" s="5" t="s">
        <v>373</v>
      </c>
      <c r="L24" s="6" t="s">
        <v>9</v>
      </c>
      <c r="M24" s="29">
        <v>4.25</v>
      </c>
      <c r="N24" s="135"/>
    </row>
    <row r="25" spans="1:14" ht="15.6" x14ac:dyDescent="0.3">
      <c r="A25" s="21"/>
      <c r="B25" s="53"/>
      <c r="C25" s="30"/>
      <c r="D25" s="23"/>
      <c r="E25" s="23"/>
      <c r="F25" s="23"/>
      <c r="G25" s="23"/>
      <c r="H25" s="23"/>
      <c r="I25" s="23"/>
      <c r="J25" s="15"/>
      <c r="K25" s="15"/>
      <c r="L25" s="25"/>
      <c r="M25" s="26"/>
      <c r="N25" s="135"/>
    </row>
    <row r="26" spans="1:14" s="248" customFormat="1" ht="36" customHeight="1" x14ac:dyDescent="0.4">
      <c r="A26" s="261" t="s">
        <v>24</v>
      </c>
      <c r="B26" s="262"/>
      <c r="C26" s="262"/>
      <c r="D26" s="262"/>
      <c r="E26" s="262"/>
      <c r="F26" s="262"/>
      <c r="G26" s="262"/>
      <c r="H26" s="262"/>
      <c r="I26" s="262"/>
      <c r="J26" s="262"/>
      <c r="K26" s="262"/>
      <c r="L26" s="262"/>
      <c r="M26" s="263"/>
    </row>
    <row r="27" spans="1:14" ht="31.2" x14ac:dyDescent="0.3">
      <c r="A27" s="27" t="s">
        <v>0</v>
      </c>
      <c r="B27" s="27" t="s">
        <v>101</v>
      </c>
      <c r="C27" s="27" t="s">
        <v>5</v>
      </c>
      <c r="D27" s="27" t="s">
        <v>6</v>
      </c>
      <c r="E27" s="27" t="s">
        <v>7</v>
      </c>
      <c r="F27" s="27" t="s">
        <v>1</v>
      </c>
      <c r="G27" s="27" t="s">
        <v>18</v>
      </c>
      <c r="H27" s="27" t="s">
        <v>19</v>
      </c>
      <c r="I27" s="27" t="s">
        <v>2</v>
      </c>
      <c r="J27" s="27" t="s">
        <v>3</v>
      </c>
      <c r="K27" s="233" t="s">
        <v>372</v>
      </c>
      <c r="L27" s="27" t="s">
        <v>4</v>
      </c>
      <c r="M27" s="27" t="s">
        <v>97</v>
      </c>
      <c r="N27" s="135"/>
    </row>
    <row r="28" spans="1:14" ht="15.6" x14ac:dyDescent="0.3">
      <c r="A28" s="20">
        <v>451116</v>
      </c>
      <c r="B28" s="52" t="s">
        <v>103</v>
      </c>
      <c r="C28" s="28" t="s">
        <v>27</v>
      </c>
      <c r="D28" s="17">
        <v>1200</v>
      </c>
      <c r="E28" s="17">
        <v>38</v>
      </c>
      <c r="F28" s="17">
        <v>40</v>
      </c>
      <c r="G28" s="17">
        <v>48</v>
      </c>
      <c r="H28" s="17">
        <v>19.2</v>
      </c>
      <c r="I28" s="17">
        <v>56</v>
      </c>
      <c r="J28" s="5" t="s">
        <v>20</v>
      </c>
      <c r="K28" s="5" t="s">
        <v>373</v>
      </c>
      <c r="L28" s="8" t="s">
        <v>10</v>
      </c>
      <c r="M28" s="29">
        <v>5.79</v>
      </c>
      <c r="N28" s="135"/>
    </row>
    <row r="29" spans="1:14" ht="15.6" x14ac:dyDescent="0.3">
      <c r="A29" s="20">
        <v>463041</v>
      </c>
      <c r="B29" s="52" t="s">
        <v>104</v>
      </c>
      <c r="C29" s="28" t="s">
        <v>27</v>
      </c>
      <c r="D29" s="17">
        <v>600</v>
      </c>
      <c r="E29" s="17">
        <v>38</v>
      </c>
      <c r="F29" s="17">
        <v>40</v>
      </c>
      <c r="G29" s="17">
        <v>24</v>
      </c>
      <c r="H29" s="17">
        <v>10.5</v>
      </c>
      <c r="I29" s="17">
        <v>36</v>
      </c>
      <c r="J29" s="5" t="s">
        <v>20</v>
      </c>
      <c r="K29" s="5" t="s">
        <v>373</v>
      </c>
      <c r="L29" s="8" t="s">
        <v>10</v>
      </c>
      <c r="M29" s="29">
        <v>6.14</v>
      </c>
      <c r="N29" s="135"/>
    </row>
  </sheetData>
  <sheetProtection algorithmName="SHA-512" hashValue="qVJaA2tm7v7leeK+Mn2lFKcgws7EBxKhrEnC8U9CArYdzRG9rXjVD/Ouh3/hsI0UEXIb3zQwZ7xJDTASC9vBHQ==" saltValue="2aHLuBUUm0GmpbgLNdIbeQ==" spinCount="100000" sheet="1" objects="1" scenarios="1"/>
  <mergeCells count="6">
    <mergeCell ref="A21:M21"/>
    <mergeCell ref="A22:M22"/>
    <mergeCell ref="A26:M26"/>
    <mergeCell ref="A1:M1"/>
    <mergeCell ref="A2:M2"/>
    <mergeCell ref="A6:M6"/>
  </mergeCells>
  <conditionalFormatting sqref="L4:L5">
    <cfRule type="containsText" dxfId="62" priority="4" operator="containsText" text="Rojo">
      <formula>NOT(ISERROR(SEARCH("Rojo",L4)))</formula>
    </cfRule>
    <cfRule type="containsText" dxfId="61" priority="5" operator="containsText" text="Amarillo">
      <formula>NOT(ISERROR(SEARCH("Amarillo",L4)))</formula>
    </cfRule>
  </conditionalFormatting>
  <conditionalFormatting sqref="L8:L9 L20 L25">
    <cfRule type="containsText" dxfId="60" priority="11" operator="containsText" text="Rojo">
      <formula>NOT(ISERROR(SEARCH("Rojo",L8)))</formula>
    </cfRule>
    <cfRule type="containsText" dxfId="59" priority="12" operator="containsText" text="Amarillo">
      <formula>NOT(ISERROR(SEARCH("Amarillo",L8)))</formula>
    </cfRule>
  </conditionalFormatting>
  <conditionalFormatting sqref="L8:L18">
    <cfRule type="containsText" dxfId="58" priority="6" operator="containsText" text="Rojo">
      <formula>NOT(ISERROR(SEARCH("Rojo",L8)))</formula>
    </cfRule>
    <cfRule type="containsText" dxfId="57" priority="7" operator="containsText" text="Amarillo">
      <formula>NOT(ISERROR(SEARCH("Amarillo",L8)))</formula>
    </cfRule>
  </conditionalFormatting>
  <conditionalFormatting sqref="L24">
    <cfRule type="containsText" dxfId="56" priority="10" operator="containsText" text="Amarillo">
      <formula>NOT(ISERROR(SEARCH("Amarillo",L24)))</formula>
    </cfRule>
  </conditionalFormatting>
  <conditionalFormatting sqref="L28:L29">
    <cfRule type="containsText" dxfId="55" priority="13" operator="containsText" text="Rojo">
      <formula>NOT(ISERROR(SEARCH("Rojo",L28)))</formula>
    </cfRule>
    <cfRule type="containsText" dxfId="54" priority="14" operator="containsText" text="Amarillo">
      <formula>NOT(ISERROR(SEARCH("Amarillo",L28)))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B690F87-7B46-4757-B680-B6CE9C1D1B1A}">
  <sheetPr>
    <tabColor rgb="FF00B0F0"/>
  </sheetPr>
  <dimension ref="A1:M20"/>
  <sheetViews>
    <sheetView zoomScale="85" zoomScaleNormal="85" workbookViewId="0">
      <selection activeCell="D22" sqref="D22"/>
    </sheetView>
  </sheetViews>
  <sheetFormatPr baseColWidth="10" defaultRowHeight="14.4" x14ac:dyDescent="0.3"/>
  <cols>
    <col min="1" max="1" width="19.44140625" customWidth="1"/>
    <col min="2" max="2" width="25" customWidth="1"/>
    <col min="3" max="3" width="53.33203125" bestFit="1" customWidth="1"/>
    <col min="4" max="13" width="13.109375" customWidth="1"/>
  </cols>
  <sheetData>
    <row r="1" spans="1:13" ht="47.1" customHeight="1" x14ac:dyDescent="0.3">
      <c r="A1" s="259" t="s">
        <v>28</v>
      </c>
      <c r="B1" s="260"/>
      <c r="C1" s="260"/>
      <c r="D1" s="260"/>
      <c r="E1" s="260"/>
      <c r="F1" s="260"/>
      <c r="G1" s="260"/>
      <c r="H1" s="260"/>
      <c r="I1" s="260"/>
      <c r="J1" s="260"/>
      <c r="K1" s="260"/>
      <c r="L1" s="260"/>
      <c r="M1" s="260"/>
    </row>
    <row r="2" spans="1:13" s="248" customFormat="1" ht="38.1" customHeight="1" x14ac:dyDescent="0.4">
      <c r="A2" s="261" t="s">
        <v>25</v>
      </c>
      <c r="B2" s="262"/>
      <c r="C2" s="262"/>
      <c r="D2" s="262"/>
      <c r="E2" s="262"/>
      <c r="F2" s="262"/>
      <c r="G2" s="262"/>
      <c r="H2" s="262"/>
      <c r="I2" s="262"/>
      <c r="J2" s="262"/>
      <c r="K2" s="262"/>
      <c r="L2" s="262"/>
      <c r="M2" s="263"/>
    </row>
    <row r="3" spans="1:13" ht="31.2" x14ac:dyDescent="0.3">
      <c r="A3" s="27" t="s">
        <v>0</v>
      </c>
      <c r="B3" s="27" t="s">
        <v>101</v>
      </c>
      <c r="C3" s="27" t="s">
        <v>5</v>
      </c>
      <c r="D3" s="27" t="s">
        <v>6</v>
      </c>
      <c r="E3" s="27" t="s">
        <v>7</v>
      </c>
      <c r="F3" s="27" t="s">
        <v>1</v>
      </c>
      <c r="G3" s="27" t="s">
        <v>18</v>
      </c>
      <c r="H3" s="27" t="s">
        <v>19</v>
      </c>
      <c r="I3" s="27" t="s">
        <v>2</v>
      </c>
      <c r="J3" s="27" t="s">
        <v>3</v>
      </c>
      <c r="K3" s="27" t="s">
        <v>372</v>
      </c>
      <c r="L3" s="27" t="s">
        <v>4</v>
      </c>
      <c r="M3" s="27" t="s">
        <v>97</v>
      </c>
    </row>
    <row r="4" spans="1:13" ht="15.6" x14ac:dyDescent="0.3">
      <c r="A4" s="13">
        <v>762886</v>
      </c>
      <c r="B4" s="9" t="s">
        <v>153</v>
      </c>
      <c r="C4" s="31" t="s">
        <v>29</v>
      </c>
      <c r="D4" s="14">
        <v>3700</v>
      </c>
      <c r="E4" s="14">
        <v>38</v>
      </c>
      <c r="F4" s="14">
        <v>20</v>
      </c>
      <c r="G4" s="14">
        <v>72</v>
      </c>
      <c r="H4" s="14">
        <v>25.3</v>
      </c>
      <c r="I4" s="14">
        <v>30</v>
      </c>
      <c r="J4" s="5" t="s">
        <v>20</v>
      </c>
      <c r="K4" s="5" t="s">
        <v>373</v>
      </c>
      <c r="L4" s="8" t="s">
        <v>10</v>
      </c>
      <c r="M4" s="29">
        <v>5.72</v>
      </c>
    </row>
    <row r="5" spans="1:13" ht="15.6" x14ac:dyDescent="0.3">
      <c r="A5" s="32"/>
      <c r="B5" s="54"/>
      <c r="C5" s="33"/>
      <c r="D5" s="34"/>
      <c r="E5" s="34"/>
      <c r="F5" s="34"/>
      <c r="G5" s="34"/>
      <c r="H5" s="34"/>
      <c r="I5" s="34"/>
      <c r="J5" s="15"/>
      <c r="K5" s="15"/>
      <c r="L5" s="25"/>
      <c r="M5" s="26"/>
    </row>
    <row r="6" spans="1:13" s="248" customFormat="1" ht="38.1" customHeight="1" x14ac:dyDescent="0.4">
      <c r="A6" s="261" t="s">
        <v>24</v>
      </c>
      <c r="B6" s="262"/>
      <c r="C6" s="262"/>
      <c r="D6" s="262"/>
      <c r="E6" s="262"/>
      <c r="F6" s="262"/>
      <c r="G6" s="262"/>
      <c r="H6" s="262"/>
      <c r="I6" s="262"/>
      <c r="J6" s="262"/>
      <c r="K6" s="262"/>
      <c r="L6" s="262"/>
      <c r="M6" s="263"/>
    </row>
    <row r="7" spans="1:13" ht="31.2" x14ac:dyDescent="0.3">
      <c r="A7" s="27" t="s">
        <v>0</v>
      </c>
      <c r="B7" s="27" t="s">
        <v>101</v>
      </c>
      <c r="C7" s="27" t="s">
        <v>5</v>
      </c>
      <c r="D7" s="27" t="s">
        <v>6</v>
      </c>
      <c r="E7" s="27" t="s">
        <v>7</v>
      </c>
      <c r="F7" s="27" t="s">
        <v>1</v>
      </c>
      <c r="G7" s="27" t="s">
        <v>18</v>
      </c>
      <c r="H7" s="27" t="s">
        <v>19</v>
      </c>
      <c r="I7" s="27" t="s">
        <v>2</v>
      </c>
      <c r="J7" s="27" t="s">
        <v>3</v>
      </c>
      <c r="K7" s="27" t="s">
        <v>372</v>
      </c>
      <c r="L7" s="27" t="s">
        <v>4</v>
      </c>
      <c r="M7" s="27" t="s">
        <v>97</v>
      </c>
    </row>
    <row r="8" spans="1:13" ht="15.6" x14ac:dyDescent="0.3">
      <c r="A8" s="13">
        <v>762905</v>
      </c>
      <c r="B8" s="9" t="s">
        <v>154</v>
      </c>
      <c r="C8" s="31" t="s">
        <v>30</v>
      </c>
      <c r="D8" s="14">
        <v>1200</v>
      </c>
      <c r="E8" s="14">
        <v>32</v>
      </c>
      <c r="F8" s="14">
        <v>60</v>
      </c>
      <c r="G8" s="14">
        <v>72</v>
      </c>
      <c r="H8" s="14">
        <v>21.9</v>
      </c>
      <c r="I8" s="14">
        <v>72</v>
      </c>
      <c r="J8" s="5" t="s">
        <v>20</v>
      </c>
      <c r="K8" s="5" t="s">
        <v>373</v>
      </c>
      <c r="L8" s="8" t="s">
        <v>10</v>
      </c>
      <c r="M8" s="29">
        <v>5.72</v>
      </c>
    </row>
    <row r="9" spans="1:13" ht="15.6" x14ac:dyDescent="0.3">
      <c r="A9" s="13">
        <v>762903</v>
      </c>
      <c r="B9" s="9" t="s">
        <v>155</v>
      </c>
      <c r="C9" s="31" t="s">
        <v>30</v>
      </c>
      <c r="D9" s="14">
        <v>600</v>
      </c>
      <c r="E9" s="14">
        <v>25</v>
      </c>
      <c r="F9" s="14">
        <v>60</v>
      </c>
      <c r="G9" s="14">
        <v>36</v>
      </c>
      <c r="H9" s="14">
        <v>9.1999999999999993</v>
      </c>
      <c r="I9" s="14">
        <v>144</v>
      </c>
      <c r="J9" s="5" t="s">
        <v>20</v>
      </c>
      <c r="K9" s="5" t="s">
        <v>373</v>
      </c>
      <c r="L9" s="8" t="s">
        <v>10</v>
      </c>
      <c r="M9" s="29">
        <v>5.72</v>
      </c>
    </row>
    <row r="10" spans="1:13" ht="15" customHeight="1" x14ac:dyDescent="0.3">
      <c r="A10" s="32"/>
      <c r="B10" s="54"/>
      <c r="C10" s="33"/>
      <c r="D10" s="34"/>
      <c r="E10" s="34"/>
      <c r="F10" s="34"/>
      <c r="G10" s="34"/>
      <c r="H10" s="34"/>
      <c r="I10" s="34"/>
      <c r="J10" s="15"/>
      <c r="K10" s="15"/>
      <c r="L10" s="25"/>
      <c r="M10" s="26"/>
    </row>
    <row r="11" spans="1:13" s="248" customFormat="1" ht="38.1" customHeight="1" x14ac:dyDescent="0.4">
      <c r="A11" s="261" t="s">
        <v>31</v>
      </c>
      <c r="B11" s="262"/>
      <c r="C11" s="262"/>
      <c r="D11" s="262"/>
      <c r="E11" s="262"/>
      <c r="F11" s="262"/>
      <c r="G11" s="262"/>
      <c r="H11" s="262"/>
      <c r="I11" s="262"/>
      <c r="J11" s="262"/>
      <c r="K11" s="262"/>
      <c r="L11" s="262"/>
      <c r="M11" s="263"/>
    </row>
    <row r="12" spans="1:13" ht="31.2" x14ac:dyDescent="0.3">
      <c r="A12" s="27" t="s">
        <v>0</v>
      </c>
      <c r="B12" s="27" t="s">
        <v>101</v>
      </c>
      <c r="C12" s="27" t="s">
        <v>5</v>
      </c>
      <c r="D12" s="27" t="s">
        <v>6</v>
      </c>
      <c r="E12" s="27" t="s">
        <v>7</v>
      </c>
      <c r="F12" s="27" t="s">
        <v>1</v>
      </c>
      <c r="G12" s="27" t="s">
        <v>18</v>
      </c>
      <c r="H12" s="27" t="s">
        <v>19</v>
      </c>
      <c r="I12" s="27" t="s">
        <v>2</v>
      </c>
      <c r="J12" s="27" t="s">
        <v>3</v>
      </c>
      <c r="K12" s="27" t="s">
        <v>372</v>
      </c>
      <c r="L12" s="27" t="s">
        <v>4</v>
      </c>
      <c r="M12" s="27" t="s">
        <v>97</v>
      </c>
    </row>
    <row r="13" spans="1:13" ht="15.6" x14ac:dyDescent="0.3">
      <c r="A13" s="13">
        <v>456152</v>
      </c>
      <c r="B13" s="9" t="s">
        <v>105</v>
      </c>
      <c r="C13" s="31" t="s">
        <v>32</v>
      </c>
      <c r="D13" s="14">
        <v>3000</v>
      </c>
      <c r="E13" s="14">
        <v>21</v>
      </c>
      <c r="F13" s="14">
        <v>25</v>
      </c>
      <c r="G13" s="14">
        <v>75</v>
      </c>
      <c r="H13" s="14">
        <v>13.8</v>
      </c>
      <c r="I13" s="14">
        <v>40</v>
      </c>
      <c r="J13" s="5" t="s">
        <v>20</v>
      </c>
      <c r="K13" s="5" t="s">
        <v>373</v>
      </c>
      <c r="L13" s="8" t="s">
        <v>10</v>
      </c>
      <c r="M13" s="29">
        <v>3.99</v>
      </c>
    </row>
    <row r="14" spans="1:13" ht="15.6" x14ac:dyDescent="0.3">
      <c r="A14" s="32"/>
      <c r="B14" s="54"/>
      <c r="C14" s="33"/>
      <c r="D14" s="34"/>
      <c r="E14" s="34"/>
      <c r="F14" s="34"/>
      <c r="G14" s="34"/>
      <c r="H14" s="34"/>
      <c r="I14" s="34"/>
      <c r="J14" s="15"/>
      <c r="K14" s="15"/>
      <c r="L14" s="25"/>
      <c r="M14" s="26"/>
    </row>
    <row r="15" spans="1:13" s="248" customFormat="1" ht="38.1" customHeight="1" x14ac:dyDescent="0.4">
      <c r="A15" s="261" t="s">
        <v>33</v>
      </c>
      <c r="B15" s="262"/>
      <c r="C15" s="262"/>
      <c r="D15" s="262"/>
      <c r="E15" s="262"/>
      <c r="F15" s="262"/>
      <c r="G15" s="262"/>
      <c r="H15" s="262"/>
      <c r="I15" s="262"/>
      <c r="J15" s="262"/>
      <c r="K15" s="262"/>
      <c r="L15" s="262"/>
      <c r="M15" s="263"/>
    </row>
    <row r="16" spans="1:13" ht="31.2" x14ac:dyDescent="0.3">
      <c r="A16" s="27" t="s">
        <v>0</v>
      </c>
      <c r="B16" s="27" t="s">
        <v>101</v>
      </c>
      <c r="C16" s="27" t="s">
        <v>5</v>
      </c>
      <c r="D16" s="27" t="s">
        <v>6</v>
      </c>
      <c r="E16" s="27" t="s">
        <v>7</v>
      </c>
      <c r="F16" s="27" t="s">
        <v>1</v>
      </c>
      <c r="G16" s="27" t="s">
        <v>18</v>
      </c>
      <c r="H16" s="27" t="s">
        <v>19</v>
      </c>
      <c r="I16" s="27" t="s">
        <v>2</v>
      </c>
      <c r="J16" s="27" t="s">
        <v>3</v>
      </c>
      <c r="K16" s="27" t="s">
        <v>372</v>
      </c>
      <c r="L16" s="27" t="s">
        <v>4</v>
      </c>
      <c r="M16" s="27" t="s">
        <v>100</v>
      </c>
    </row>
    <row r="17" spans="1:13" ht="15.6" x14ac:dyDescent="0.3">
      <c r="A17" s="13">
        <v>784983</v>
      </c>
      <c r="B17" s="9" t="s">
        <v>106</v>
      </c>
      <c r="C17" s="31" t="s">
        <v>34</v>
      </c>
      <c r="D17" s="14" t="s">
        <v>35</v>
      </c>
      <c r="E17" s="14" t="s">
        <v>35</v>
      </c>
      <c r="F17" s="14">
        <v>100</v>
      </c>
      <c r="G17" s="14" t="s">
        <v>35</v>
      </c>
      <c r="H17" s="14">
        <v>4</v>
      </c>
      <c r="I17" s="14" t="s">
        <v>35</v>
      </c>
      <c r="J17" s="11" t="s">
        <v>16</v>
      </c>
      <c r="K17" s="5" t="s">
        <v>373</v>
      </c>
      <c r="L17" s="8" t="s">
        <v>10</v>
      </c>
      <c r="M17" s="19">
        <v>4.7300000000000004</v>
      </c>
    </row>
    <row r="18" spans="1:13" ht="15.6" x14ac:dyDescent="0.3">
      <c r="A18" s="13">
        <v>433086</v>
      </c>
      <c r="B18" s="9" t="s">
        <v>107</v>
      </c>
      <c r="C18" s="31" t="s">
        <v>36</v>
      </c>
      <c r="D18" s="14" t="s">
        <v>35</v>
      </c>
      <c r="E18" s="14">
        <v>448</v>
      </c>
      <c r="F18" s="14">
        <v>100</v>
      </c>
      <c r="G18" s="14" t="s">
        <v>35</v>
      </c>
      <c r="H18" s="14">
        <v>7.5</v>
      </c>
      <c r="I18" s="14" t="s">
        <v>35</v>
      </c>
      <c r="J18" s="11" t="s">
        <v>16</v>
      </c>
      <c r="K18" s="5" t="s">
        <v>373</v>
      </c>
      <c r="L18" s="8" t="s">
        <v>10</v>
      </c>
      <c r="M18" s="19">
        <v>6.46</v>
      </c>
    </row>
    <row r="19" spans="1:13" ht="15.6" x14ac:dyDescent="0.3">
      <c r="A19" s="13">
        <v>462649</v>
      </c>
      <c r="B19" s="9" t="s">
        <v>108</v>
      </c>
      <c r="C19" s="31" t="s">
        <v>36</v>
      </c>
      <c r="D19" s="14" t="s">
        <v>35</v>
      </c>
      <c r="E19" s="14">
        <v>650</v>
      </c>
      <c r="F19" s="14">
        <v>100</v>
      </c>
      <c r="G19" s="14" t="s">
        <v>35</v>
      </c>
      <c r="H19" s="14">
        <v>10.8</v>
      </c>
      <c r="I19" s="14" t="s">
        <v>35</v>
      </c>
      <c r="J19" s="11" t="s">
        <v>16</v>
      </c>
      <c r="K19" s="5" t="s">
        <v>373</v>
      </c>
      <c r="L19" s="8" t="s">
        <v>10</v>
      </c>
      <c r="M19" s="19">
        <v>7.3</v>
      </c>
    </row>
    <row r="20" spans="1:13" ht="15.6" x14ac:dyDescent="0.3">
      <c r="A20" s="13">
        <v>284435</v>
      </c>
      <c r="B20" s="9" t="s">
        <v>109</v>
      </c>
      <c r="C20" s="31" t="s">
        <v>37</v>
      </c>
      <c r="D20" s="14" t="s">
        <v>35</v>
      </c>
      <c r="E20" s="14" t="s">
        <v>35</v>
      </c>
      <c r="F20" s="14">
        <v>100</v>
      </c>
      <c r="G20" s="14" t="s">
        <v>35</v>
      </c>
      <c r="H20" s="14">
        <v>1</v>
      </c>
      <c r="I20" s="14" t="s">
        <v>35</v>
      </c>
      <c r="J20" s="11" t="s">
        <v>16</v>
      </c>
      <c r="K20" s="5" t="s">
        <v>373</v>
      </c>
      <c r="L20" s="8" t="s">
        <v>10</v>
      </c>
      <c r="M20" s="19">
        <v>2.63</v>
      </c>
    </row>
  </sheetData>
  <sheetProtection algorithmName="SHA-512" hashValue="3OqCEBZA52gy/IN0LgVVAHjfa9eKbf7x8462mX9hIDbjCQwOSmx7oX/iTMthY38EClVr66LEvqmWOCEPCJrjZw==" saltValue="KfqQnrSC164LkgjjqoLY/w==" spinCount="100000" sheet="1" objects="1" scenarios="1"/>
  <mergeCells count="5">
    <mergeCell ref="A1:M1"/>
    <mergeCell ref="A2:M2"/>
    <mergeCell ref="A6:M6"/>
    <mergeCell ref="A11:M11"/>
    <mergeCell ref="A15:M15"/>
  </mergeCells>
  <conditionalFormatting sqref="L4:L5">
    <cfRule type="containsText" dxfId="53" priority="5" operator="containsText" text="Rojo">
      <formula>NOT(ISERROR(SEARCH("Rojo",L4)))</formula>
    </cfRule>
    <cfRule type="containsText" dxfId="52" priority="6" operator="containsText" text="Amarillo">
      <formula>NOT(ISERROR(SEARCH("Amarillo",L4)))</formula>
    </cfRule>
  </conditionalFormatting>
  <conditionalFormatting sqref="L8:L10">
    <cfRule type="containsText" dxfId="51" priority="7" operator="containsText" text="Rojo">
      <formula>NOT(ISERROR(SEARCH("Rojo",L8)))</formula>
    </cfRule>
    <cfRule type="containsText" dxfId="50" priority="8" operator="containsText" text="Amarillo">
      <formula>NOT(ISERROR(SEARCH("Amarillo",L8)))</formula>
    </cfRule>
  </conditionalFormatting>
  <conditionalFormatting sqref="L13:L14">
    <cfRule type="containsText" dxfId="49" priority="3" operator="containsText" text="Rojo">
      <formula>NOT(ISERROR(SEARCH("Rojo",L13)))</formula>
    </cfRule>
    <cfRule type="containsText" dxfId="48" priority="4" operator="containsText" text="Amarillo">
      <formula>NOT(ISERROR(SEARCH("Amarillo",L13)))</formula>
    </cfRule>
  </conditionalFormatting>
  <conditionalFormatting sqref="L17:L20">
    <cfRule type="containsText" dxfId="47" priority="1" operator="containsText" text="Rojo">
      <formula>NOT(ISERROR(SEARCH("Rojo",L17)))</formula>
    </cfRule>
    <cfRule type="containsText" dxfId="46" priority="2" operator="containsText" text="Amarillo">
      <formula>NOT(ISERROR(SEARCH("Amarillo",L17)))</formula>
    </cfRule>
  </conditionalFormatting>
  <pageMargins left="0.7" right="0.7" top="0.75" bottom="0.75" header="0.3" footer="0.3"/>
  <customProperties>
    <customPr name="_pios_id" r:id="rId1"/>
  </customPropertie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B6099B1-24DF-475B-BDDD-EFBB478C5028}">
  <sheetPr>
    <tabColor rgb="FF00B0F0"/>
  </sheetPr>
  <dimension ref="A1:N13"/>
  <sheetViews>
    <sheetView zoomScale="85" zoomScaleNormal="85" workbookViewId="0">
      <selection activeCell="A11" sqref="A11:M11"/>
    </sheetView>
  </sheetViews>
  <sheetFormatPr baseColWidth="10" defaultRowHeight="14.4" x14ac:dyDescent="0.3"/>
  <cols>
    <col min="1" max="1" width="25.88671875" customWidth="1"/>
    <col min="2" max="2" width="29.109375" customWidth="1"/>
    <col min="3" max="3" width="60.33203125" customWidth="1"/>
    <col min="4" max="13" width="14.5546875" customWidth="1"/>
  </cols>
  <sheetData>
    <row r="1" spans="1:14" ht="32.4" customHeight="1" x14ac:dyDescent="0.3">
      <c r="A1" s="259" t="s">
        <v>38</v>
      </c>
      <c r="B1" s="260"/>
      <c r="C1" s="260"/>
      <c r="D1" s="260"/>
      <c r="E1" s="260"/>
      <c r="F1" s="260"/>
      <c r="G1" s="260"/>
      <c r="H1" s="260"/>
      <c r="I1" s="260"/>
      <c r="J1" s="260"/>
      <c r="K1" s="260"/>
      <c r="L1" s="260"/>
      <c r="M1" s="260"/>
    </row>
    <row r="2" spans="1:14" s="248" customFormat="1" ht="33" customHeight="1" x14ac:dyDescent="0.4">
      <c r="A2" s="261" t="s">
        <v>25</v>
      </c>
      <c r="B2" s="262"/>
      <c r="C2" s="262"/>
      <c r="D2" s="262"/>
      <c r="E2" s="262"/>
      <c r="F2" s="262"/>
      <c r="G2" s="262"/>
      <c r="H2" s="262"/>
      <c r="I2" s="262"/>
      <c r="J2" s="262"/>
      <c r="K2" s="262"/>
      <c r="L2" s="262"/>
      <c r="M2" s="263"/>
    </row>
    <row r="3" spans="1:14" ht="31.2" x14ac:dyDescent="0.3">
      <c r="A3" s="27" t="s">
        <v>0</v>
      </c>
      <c r="B3" s="27" t="s">
        <v>101</v>
      </c>
      <c r="C3" s="27" t="s">
        <v>5</v>
      </c>
      <c r="D3" s="27" t="s">
        <v>6</v>
      </c>
      <c r="E3" s="27" t="s">
        <v>7</v>
      </c>
      <c r="F3" s="27" t="s">
        <v>1</v>
      </c>
      <c r="G3" s="27" t="s">
        <v>18</v>
      </c>
      <c r="H3" s="27" t="s">
        <v>19</v>
      </c>
      <c r="I3" s="27" t="s">
        <v>2</v>
      </c>
      <c r="J3" s="27" t="s">
        <v>3</v>
      </c>
      <c r="K3" s="27" t="s">
        <v>372</v>
      </c>
      <c r="L3" s="27" t="s">
        <v>4</v>
      </c>
      <c r="M3" s="27" t="s">
        <v>97</v>
      </c>
    </row>
    <row r="4" spans="1:14" ht="15.6" x14ac:dyDescent="0.3">
      <c r="A4" s="35">
        <v>602617</v>
      </c>
      <c r="B4" s="56" t="s">
        <v>110</v>
      </c>
      <c r="C4" s="36" t="s">
        <v>39</v>
      </c>
      <c r="D4" s="10">
        <v>3700</v>
      </c>
      <c r="E4" s="10">
        <v>38</v>
      </c>
      <c r="F4" s="10">
        <v>18</v>
      </c>
      <c r="G4" s="10">
        <v>66.599999999999994</v>
      </c>
      <c r="H4" s="10">
        <v>28.2</v>
      </c>
      <c r="I4" s="10">
        <v>30</v>
      </c>
      <c r="J4" s="5" t="s">
        <v>20</v>
      </c>
      <c r="K4" s="5" t="s">
        <v>373</v>
      </c>
      <c r="L4" s="8" t="s">
        <v>10</v>
      </c>
      <c r="M4" s="29">
        <v>22.5</v>
      </c>
      <c r="N4" s="135"/>
    </row>
    <row r="5" spans="1:14" ht="15.6" x14ac:dyDescent="0.3">
      <c r="A5" s="32"/>
      <c r="B5" s="54"/>
      <c r="C5" s="33"/>
      <c r="D5" s="34"/>
      <c r="E5" s="34"/>
      <c r="F5" s="34"/>
      <c r="G5" s="34"/>
      <c r="H5" s="34"/>
      <c r="I5" s="34"/>
      <c r="J5" s="15"/>
      <c r="K5" s="15"/>
      <c r="L5" s="25"/>
      <c r="M5" s="26"/>
      <c r="N5" s="135"/>
    </row>
    <row r="6" spans="1:14" s="248" customFormat="1" ht="33" customHeight="1" x14ac:dyDescent="0.4">
      <c r="A6" s="261" t="s">
        <v>24</v>
      </c>
      <c r="B6" s="262"/>
      <c r="C6" s="262"/>
      <c r="D6" s="262"/>
      <c r="E6" s="262"/>
      <c r="F6" s="262"/>
      <c r="G6" s="262"/>
      <c r="H6" s="262"/>
      <c r="I6" s="262"/>
      <c r="J6" s="262"/>
      <c r="K6" s="262"/>
      <c r="L6" s="262"/>
      <c r="M6" s="263"/>
    </row>
    <row r="7" spans="1:14" ht="31.2" x14ac:dyDescent="0.3">
      <c r="A7" s="27" t="s">
        <v>0</v>
      </c>
      <c r="B7" s="27" t="s">
        <v>101</v>
      </c>
      <c r="C7" s="27" t="s">
        <v>5</v>
      </c>
      <c r="D7" s="27" t="s">
        <v>6</v>
      </c>
      <c r="E7" s="27" t="s">
        <v>7</v>
      </c>
      <c r="F7" s="27" t="s">
        <v>1</v>
      </c>
      <c r="G7" s="27" t="s">
        <v>18</v>
      </c>
      <c r="H7" s="27" t="s">
        <v>19</v>
      </c>
      <c r="I7" s="27" t="s">
        <v>2</v>
      </c>
      <c r="J7" s="27" t="s">
        <v>3</v>
      </c>
      <c r="K7" s="27" t="s">
        <v>372</v>
      </c>
      <c r="L7" s="27" t="s">
        <v>4</v>
      </c>
      <c r="M7" s="27" t="s">
        <v>97</v>
      </c>
      <c r="N7" s="135"/>
    </row>
    <row r="8" spans="1:14" ht="15.6" x14ac:dyDescent="0.3">
      <c r="A8" s="35">
        <v>602618</v>
      </c>
      <c r="B8" s="56" t="s">
        <v>111</v>
      </c>
      <c r="C8" s="36" t="s">
        <v>40</v>
      </c>
      <c r="D8" s="10">
        <v>1200</v>
      </c>
      <c r="E8" s="10">
        <v>32</v>
      </c>
      <c r="F8" s="10">
        <v>56</v>
      </c>
      <c r="G8" s="10">
        <v>67.2</v>
      </c>
      <c r="H8" s="10">
        <v>17</v>
      </c>
      <c r="I8" s="10">
        <v>50</v>
      </c>
      <c r="J8" s="5" t="s">
        <v>20</v>
      </c>
      <c r="K8" s="5" t="s">
        <v>373</v>
      </c>
      <c r="L8" s="8" t="s">
        <v>10</v>
      </c>
      <c r="M8" s="29">
        <v>22.5</v>
      </c>
      <c r="N8" s="135"/>
    </row>
    <row r="9" spans="1:14" ht="15.6" x14ac:dyDescent="0.3">
      <c r="A9" s="35">
        <v>602619</v>
      </c>
      <c r="B9" s="56" t="s">
        <v>112</v>
      </c>
      <c r="C9" s="36" t="s">
        <v>40</v>
      </c>
      <c r="D9" s="10">
        <v>600</v>
      </c>
      <c r="E9" s="10">
        <v>25</v>
      </c>
      <c r="F9" s="10">
        <v>56</v>
      </c>
      <c r="G9" s="10">
        <v>33.6</v>
      </c>
      <c r="H9" s="10">
        <v>8</v>
      </c>
      <c r="I9" s="10">
        <v>60</v>
      </c>
      <c r="J9" s="5" t="s">
        <v>20</v>
      </c>
      <c r="K9" s="5" t="s">
        <v>373</v>
      </c>
      <c r="L9" s="8" t="s">
        <v>10</v>
      </c>
      <c r="M9" s="29">
        <v>22.5</v>
      </c>
      <c r="N9" s="135"/>
    </row>
    <row r="10" spans="1:14" ht="15.6" x14ac:dyDescent="0.3">
      <c r="A10" s="32"/>
      <c r="B10" s="54"/>
      <c r="C10" s="33"/>
      <c r="D10" s="34"/>
      <c r="E10" s="34"/>
      <c r="F10" s="34"/>
      <c r="G10" s="34"/>
      <c r="H10" s="34"/>
      <c r="I10" s="34"/>
      <c r="J10" s="15"/>
      <c r="K10" s="15"/>
      <c r="L10" s="25"/>
      <c r="M10" s="26"/>
      <c r="N10" s="135"/>
    </row>
    <row r="11" spans="1:14" s="248" customFormat="1" ht="33" customHeight="1" x14ac:dyDescent="0.4">
      <c r="A11" s="261" t="s">
        <v>31</v>
      </c>
      <c r="B11" s="262"/>
      <c r="C11" s="262"/>
      <c r="D11" s="262"/>
      <c r="E11" s="262"/>
      <c r="F11" s="262"/>
      <c r="G11" s="262"/>
      <c r="H11" s="262"/>
      <c r="I11" s="262"/>
      <c r="J11" s="262"/>
      <c r="K11" s="262"/>
      <c r="L11" s="262"/>
      <c r="M11" s="263"/>
    </row>
    <row r="12" spans="1:14" ht="31.2" x14ac:dyDescent="0.3">
      <c r="A12" s="27" t="s">
        <v>0</v>
      </c>
      <c r="B12" s="27" t="s">
        <v>101</v>
      </c>
      <c r="C12" s="27" t="s">
        <v>5</v>
      </c>
      <c r="D12" s="27" t="s">
        <v>6</v>
      </c>
      <c r="E12" s="27" t="s">
        <v>7</v>
      </c>
      <c r="F12" s="27" t="s">
        <v>1</v>
      </c>
      <c r="G12" s="27" t="s">
        <v>18</v>
      </c>
      <c r="H12" s="27" t="s">
        <v>19</v>
      </c>
      <c r="I12" s="27" t="s">
        <v>2</v>
      </c>
      <c r="J12" s="27" t="s">
        <v>3</v>
      </c>
      <c r="K12" s="27" t="s">
        <v>372</v>
      </c>
      <c r="L12" s="27" t="s">
        <v>4</v>
      </c>
      <c r="M12" s="27" t="s">
        <v>97</v>
      </c>
      <c r="N12" s="135"/>
    </row>
    <row r="13" spans="1:14" ht="15.6" x14ac:dyDescent="0.3">
      <c r="A13" s="9">
        <v>757341</v>
      </c>
      <c r="B13" s="56" t="s">
        <v>113</v>
      </c>
      <c r="C13" s="36" t="s">
        <v>41</v>
      </c>
      <c r="D13" s="10">
        <v>3000</v>
      </c>
      <c r="E13" s="10">
        <v>40</v>
      </c>
      <c r="F13" s="10">
        <v>30</v>
      </c>
      <c r="G13" s="10">
        <v>90</v>
      </c>
      <c r="H13" s="10">
        <v>27.9</v>
      </c>
      <c r="I13" s="10">
        <v>49</v>
      </c>
      <c r="J13" s="5" t="s">
        <v>20</v>
      </c>
      <c r="K13" s="5" t="s">
        <v>373</v>
      </c>
      <c r="L13" s="8" t="s">
        <v>10</v>
      </c>
      <c r="M13" s="29">
        <v>20.5</v>
      </c>
      <c r="N13" s="135"/>
    </row>
  </sheetData>
  <sheetProtection algorithmName="SHA-512" hashValue="Pf+xsLtMBucmERd/1ZShel0QyqQsFdHM5kStBGVt1XazHBub/7kcRZt/oc7j5MPTCRPuOEUfTfkDt79mCM3A/A==" saltValue="cwQpXSyU2cE8/yL07FDfsg==" spinCount="100000" sheet="1" objects="1" scenarios="1"/>
  <mergeCells count="4">
    <mergeCell ref="A1:M1"/>
    <mergeCell ref="A2:M2"/>
    <mergeCell ref="A6:M6"/>
    <mergeCell ref="A11:M11"/>
  </mergeCells>
  <conditionalFormatting sqref="L4:L5">
    <cfRule type="containsText" dxfId="45" priority="3" operator="containsText" text="Rojo">
      <formula>NOT(ISERROR(SEARCH("Rojo",L4)))</formula>
    </cfRule>
    <cfRule type="containsText" dxfId="44" priority="4" operator="containsText" text="Amarillo">
      <formula>NOT(ISERROR(SEARCH("Amarillo",L4)))</formula>
    </cfRule>
  </conditionalFormatting>
  <conditionalFormatting sqref="L8:L10">
    <cfRule type="containsText" dxfId="43" priority="5" operator="containsText" text="Rojo">
      <formula>NOT(ISERROR(SEARCH("Rojo",L8)))</formula>
    </cfRule>
    <cfRule type="containsText" dxfId="42" priority="6" operator="containsText" text="Amarillo">
      <formula>NOT(ISERROR(SEARCH("Amarillo",L8)))</formula>
    </cfRule>
  </conditionalFormatting>
  <conditionalFormatting sqref="L13">
    <cfRule type="containsText" dxfId="41" priority="1" operator="containsText" text="Rojo">
      <formula>NOT(ISERROR(SEARCH("Rojo",L13)))</formula>
    </cfRule>
    <cfRule type="containsText" dxfId="40" priority="2" operator="containsText" text="Amarillo">
      <formula>NOT(ISERROR(SEARCH("Amarillo",L13)))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0D03F5-68D5-4DB5-88D9-2E145AC2ED9E}">
  <sheetPr>
    <tabColor rgb="FF00B0F0"/>
  </sheetPr>
  <dimension ref="A1:M15"/>
  <sheetViews>
    <sheetView zoomScale="70" zoomScaleNormal="70" workbookViewId="0">
      <selection activeCell="M15" sqref="M15"/>
    </sheetView>
  </sheetViews>
  <sheetFormatPr baseColWidth="10" defaultRowHeight="14.4" x14ac:dyDescent="0.3"/>
  <cols>
    <col min="1" max="1" width="20" customWidth="1"/>
    <col min="2" max="2" width="25.33203125" customWidth="1"/>
    <col min="3" max="3" width="71" bestFit="1" customWidth="1"/>
    <col min="4" max="13" width="13.6640625" customWidth="1"/>
  </cols>
  <sheetData>
    <row r="1" spans="1:13" ht="51.9" customHeight="1" x14ac:dyDescent="0.3">
      <c r="A1" s="264" t="s">
        <v>352</v>
      </c>
      <c r="B1" s="265"/>
      <c r="C1" s="265"/>
      <c r="D1" s="265"/>
      <c r="E1" s="265"/>
      <c r="F1" s="265"/>
      <c r="G1" s="265"/>
      <c r="H1" s="265"/>
      <c r="I1" s="265"/>
      <c r="J1" s="265"/>
      <c r="K1" s="265"/>
      <c r="L1" s="265"/>
      <c r="M1" s="266"/>
    </row>
    <row r="2" spans="1:13" ht="54" customHeight="1" thickBot="1" x14ac:dyDescent="0.35">
      <c r="A2" s="108" t="s">
        <v>0</v>
      </c>
      <c r="B2" s="109" t="s">
        <v>101</v>
      </c>
      <c r="C2" s="109" t="s">
        <v>5</v>
      </c>
      <c r="D2" s="109" t="s">
        <v>6</v>
      </c>
      <c r="E2" s="109" t="s">
        <v>7</v>
      </c>
      <c r="F2" s="109" t="s">
        <v>1</v>
      </c>
      <c r="G2" s="109" t="s">
        <v>18</v>
      </c>
      <c r="H2" s="109" t="s">
        <v>19</v>
      </c>
      <c r="I2" s="109" t="s">
        <v>2</v>
      </c>
      <c r="J2" s="109" t="s">
        <v>3</v>
      </c>
      <c r="K2" s="109" t="s">
        <v>372</v>
      </c>
      <c r="L2" s="109" t="s">
        <v>4</v>
      </c>
      <c r="M2" s="110" t="s">
        <v>97</v>
      </c>
    </row>
    <row r="3" spans="1:13" ht="47.1" customHeight="1" x14ac:dyDescent="0.3">
      <c r="A3" s="86">
        <v>772545</v>
      </c>
      <c r="B3" s="87" t="s">
        <v>159</v>
      </c>
      <c r="C3" s="88" t="s">
        <v>42</v>
      </c>
      <c r="D3" s="89">
        <v>3000</v>
      </c>
      <c r="E3" s="70">
        <v>21</v>
      </c>
      <c r="F3" s="89">
        <v>25</v>
      </c>
      <c r="G3" s="89">
        <v>75</v>
      </c>
      <c r="H3" s="89">
        <v>15</v>
      </c>
      <c r="I3" s="89">
        <v>80</v>
      </c>
      <c r="J3" s="90" t="s">
        <v>20</v>
      </c>
      <c r="K3" s="90" t="s">
        <v>373</v>
      </c>
      <c r="L3" s="72" t="s">
        <v>10</v>
      </c>
      <c r="M3" s="91">
        <v>1.74</v>
      </c>
    </row>
    <row r="4" spans="1:13" ht="47.1" customHeight="1" x14ac:dyDescent="0.3">
      <c r="A4" s="92">
        <v>434023</v>
      </c>
      <c r="B4" s="57" t="s">
        <v>160</v>
      </c>
      <c r="C4" s="63" t="s">
        <v>43</v>
      </c>
      <c r="D4" s="58">
        <v>3000</v>
      </c>
      <c r="E4" s="12">
        <v>20</v>
      </c>
      <c r="F4" s="58">
        <v>40</v>
      </c>
      <c r="G4" s="58">
        <v>120</v>
      </c>
      <c r="H4" s="58">
        <v>26</v>
      </c>
      <c r="I4" s="58">
        <v>80</v>
      </c>
      <c r="J4" s="5" t="s">
        <v>20</v>
      </c>
      <c r="K4" s="5" t="s">
        <v>373</v>
      </c>
      <c r="L4" s="8" t="s">
        <v>10</v>
      </c>
      <c r="M4" s="93">
        <v>1.74</v>
      </c>
    </row>
    <row r="5" spans="1:13" ht="47.1" customHeight="1" x14ac:dyDescent="0.3">
      <c r="A5" s="92">
        <v>772541</v>
      </c>
      <c r="B5" s="57" t="s">
        <v>161</v>
      </c>
      <c r="C5" s="63" t="s">
        <v>44</v>
      </c>
      <c r="D5" s="58">
        <v>3000</v>
      </c>
      <c r="E5" s="12">
        <v>21</v>
      </c>
      <c r="F5" s="58">
        <v>20</v>
      </c>
      <c r="G5" s="58">
        <v>60</v>
      </c>
      <c r="H5" s="58">
        <v>11</v>
      </c>
      <c r="I5" s="58">
        <v>80</v>
      </c>
      <c r="J5" s="5" t="s">
        <v>20</v>
      </c>
      <c r="K5" s="5" t="s">
        <v>373</v>
      </c>
      <c r="L5" s="8" t="s">
        <v>10</v>
      </c>
      <c r="M5" s="93">
        <v>1.74</v>
      </c>
    </row>
    <row r="6" spans="1:13" ht="47.1" customHeight="1" x14ac:dyDescent="0.3">
      <c r="A6" s="92">
        <v>772543</v>
      </c>
      <c r="B6" s="57" t="s">
        <v>162</v>
      </c>
      <c r="C6" s="63" t="s">
        <v>45</v>
      </c>
      <c r="D6" s="58">
        <v>3000</v>
      </c>
      <c r="E6" s="12">
        <v>30</v>
      </c>
      <c r="F6" s="58">
        <v>12</v>
      </c>
      <c r="G6" s="58">
        <v>36</v>
      </c>
      <c r="H6" s="58">
        <v>20.2</v>
      </c>
      <c r="I6" s="58">
        <v>64</v>
      </c>
      <c r="J6" s="5" t="s">
        <v>20</v>
      </c>
      <c r="K6" s="5" t="s">
        <v>373</v>
      </c>
      <c r="L6" s="8" t="s">
        <v>10</v>
      </c>
      <c r="M6" s="93">
        <v>2.59</v>
      </c>
    </row>
    <row r="7" spans="1:13" ht="47.1" customHeight="1" thickBot="1" x14ac:dyDescent="0.35">
      <c r="A7" s="94">
        <v>773018</v>
      </c>
      <c r="B7" s="95" t="s">
        <v>163</v>
      </c>
      <c r="C7" s="96" t="s">
        <v>46</v>
      </c>
      <c r="D7" s="97">
        <v>3000</v>
      </c>
      <c r="E7" s="78">
        <v>40</v>
      </c>
      <c r="F7" s="97">
        <v>20</v>
      </c>
      <c r="G7" s="97">
        <v>60</v>
      </c>
      <c r="H7" s="97">
        <v>20.2</v>
      </c>
      <c r="I7" s="97" t="s">
        <v>21</v>
      </c>
      <c r="J7" s="98" t="s">
        <v>20</v>
      </c>
      <c r="K7" s="98" t="s">
        <v>373</v>
      </c>
      <c r="L7" s="80" t="s">
        <v>10</v>
      </c>
      <c r="M7" s="99">
        <v>14.26</v>
      </c>
    </row>
    <row r="8" spans="1:13" ht="47.1" customHeight="1" thickBot="1" x14ac:dyDescent="0.35">
      <c r="A8" s="100">
        <v>678905</v>
      </c>
      <c r="B8" s="101" t="s">
        <v>164</v>
      </c>
      <c r="C8" s="102" t="s">
        <v>47</v>
      </c>
      <c r="D8" s="103">
        <v>2500</v>
      </c>
      <c r="E8" s="104">
        <v>24</v>
      </c>
      <c r="F8" s="103">
        <v>10</v>
      </c>
      <c r="G8" s="103">
        <v>25</v>
      </c>
      <c r="H8" s="103">
        <v>2.75</v>
      </c>
      <c r="I8" s="103" t="s">
        <v>21</v>
      </c>
      <c r="J8" s="105" t="s">
        <v>20</v>
      </c>
      <c r="K8" s="105" t="s">
        <v>373</v>
      </c>
      <c r="L8" s="106" t="s">
        <v>10</v>
      </c>
      <c r="M8" s="107">
        <v>12.88</v>
      </c>
    </row>
    <row r="9" spans="1:13" ht="69" customHeight="1" x14ac:dyDescent="0.3">
      <c r="A9" s="86">
        <v>762908</v>
      </c>
      <c r="B9" s="87" t="s">
        <v>165</v>
      </c>
      <c r="C9" s="88" t="s">
        <v>48</v>
      </c>
      <c r="D9" s="89">
        <v>3000</v>
      </c>
      <c r="E9" s="70">
        <v>40</v>
      </c>
      <c r="F9" s="89">
        <v>15</v>
      </c>
      <c r="G9" s="89">
        <v>45</v>
      </c>
      <c r="H9" s="89">
        <v>21</v>
      </c>
      <c r="I9" s="89" t="s">
        <v>21</v>
      </c>
      <c r="J9" s="90" t="s">
        <v>20</v>
      </c>
      <c r="K9" s="90" t="s">
        <v>373</v>
      </c>
      <c r="L9" s="72" t="s">
        <v>10</v>
      </c>
      <c r="M9" s="91">
        <v>5.56</v>
      </c>
    </row>
    <row r="10" spans="1:13" ht="69" customHeight="1" thickBot="1" x14ac:dyDescent="0.35">
      <c r="A10" s="94">
        <v>762907</v>
      </c>
      <c r="B10" s="95" t="s">
        <v>166</v>
      </c>
      <c r="C10" s="96" t="s">
        <v>49</v>
      </c>
      <c r="D10" s="97">
        <v>3000</v>
      </c>
      <c r="E10" s="78">
        <v>30</v>
      </c>
      <c r="F10" s="97">
        <v>30</v>
      </c>
      <c r="G10" s="97">
        <v>90</v>
      </c>
      <c r="H10" s="97">
        <v>24</v>
      </c>
      <c r="I10" s="97" t="s">
        <v>21</v>
      </c>
      <c r="J10" s="98" t="s">
        <v>20</v>
      </c>
      <c r="K10" s="98" t="s">
        <v>373</v>
      </c>
      <c r="L10" s="80" t="s">
        <v>10</v>
      </c>
      <c r="M10" s="99">
        <v>5.33</v>
      </c>
    </row>
    <row r="11" spans="1:13" ht="47.1" customHeight="1" x14ac:dyDescent="0.3">
      <c r="A11" s="224">
        <v>529787</v>
      </c>
      <c r="B11" s="225" t="s">
        <v>169</v>
      </c>
      <c r="C11" s="226" t="s">
        <v>171</v>
      </c>
      <c r="D11" s="227">
        <v>3500</v>
      </c>
      <c r="E11" s="228">
        <v>70</v>
      </c>
      <c r="F11" s="227">
        <v>8</v>
      </c>
      <c r="G11" s="227">
        <v>28</v>
      </c>
      <c r="H11" s="227">
        <v>26.5</v>
      </c>
      <c r="I11" s="227" t="s">
        <v>21</v>
      </c>
      <c r="J11" s="50" t="s">
        <v>20</v>
      </c>
      <c r="K11" s="50" t="s">
        <v>373</v>
      </c>
      <c r="L11" s="229" t="s">
        <v>10</v>
      </c>
      <c r="M11" s="230">
        <v>10.66</v>
      </c>
    </row>
    <row r="12" spans="1:13" ht="47.1" customHeight="1" thickBot="1" x14ac:dyDescent="0.35">
      <c r="A12" s="94">
        <v>109082</v>
      </c>
      <c r="B12" s="95" t="s">
        <v>114</v>
      </c>
      <c r="C12" s="96" t="s">
        <v>170</v>
      </c>
      <c r="D12" s="97">
        <v>3750</v>
      </c>
      <c r="E12" s="78">
        <v>65</v>
      </c>
      <c r="F12" s="97">
        <v>5</v>
      </c>
      <c r="G12" s="97">
        <v>18.75</v>
      </c>
      <c r="H12" s="97">
        <v>24.7</v>
      </c>
      <c r="I12" s="97" t="s">
        <v>21</v>
      </c>
      <c r="J12" s="98" t="s">
        <v>20</v>
      </c>
      <c r="K12" s="98" t="s">
        <v>373</v>
      </c>
      <c r="L12" s="80" t="s">
        <v>10</v>
      </c>
      <c r="M12" s="99">
        <v>26.14</v>
      </c>
    </row>
    <row r="13" spans="1:13" ht="65.099999999999994" customHeight="1" x14ac:dyDescent="0.3">
      <c r="A13" s="86">
        <v>760682</v>
      </c>
      <c r="B13" s="87" t="s">
        <v>167</v>
      </c>
      <c r="C13" s="88" t="s">
        <v>50</v>
      </c>
      <c r="D13" s="89">
        <v>3000</v>
      </c>
      <c r="E13" s="70">
        <v>40</v>
      </c>
      <c r="F13" s="89">
        <v>20</v>
      </c>
      <c r="G13" s="89">
        <v>60</v>
      </c>
      <c r="H13" s="89">
        <v>22</v>
      </c>
      <c r="I13" s="89">
        <v>48</v>
      </c>
      <c r="J13" s="90" t="s">
        <v>20</v>
      </c>
      <c r="K13" s="90" t="s">
        <v>373</v>
      </c>
      <c r="L13" s="72" t="s">
        <v>10</v>
      </c>
      <c r="M13" s="91">
        <v>4.38</v>
      </c>
    </row>
    <row r="14" spans="1:13" ht="65.099999999999994" customHeight="1" thickBot="1" x14ac:dyDescent="0.35">
      <c r="A14" s="94">
        <v>760679</v>
      </c>
      <c r="B14" s="95" t="s">
        <v>168</v>
      </c>
      <c r="C14" s="96" t="s">
        <v>51</v>
      </c>
      <c r="D14" s="97">
        <v>3050</v>
      </c>
      <c r="E14" s="78">
        <v>46</v>
      </c>
      <c r="F14" s="97">
        <v>20</v>
      </c>
      <c r="G14" s="97">
        <v>60</v>
      </c>
      <c r="H14" s="97">
        <v>22</v>
      </c>
      <c r="I14" s="97">
        <v>48</v>
      </c>
      <c r="J14" s="98" t="s">
        <v>20</v>
      </c>
      <c r="K14" s="98" t="s">
        <v>373</v>
      </c>
      <c r="L14" s="80" t="s">
        <v>10</v>
      </c>
      <c r="M14" s="99">
        <v>4.99</v>
      </c>
    </row>
    <row r="15" spans="1:13" ht="15" customHeight="1" x14ac:dyDescent="0.3">
      <c r="A15" s="62"/>
      <c r="B15" s="61"/>
      <c r="C15" s="61"/>
      <c r="D15" s="61"/>
      <c r="E15" s="61"/>
      <c r="F15" s="61"/>
    </row>
  </sheetData>
  <sheetProtection algorithmName="SHA-512" hashValue="DC/Um6Rf1TwZxPgNWxURdUyyyKoAIRdNiyZR/VItCpFPwAz5GiXNxypPeT9LDoz2y8Szwoi1Ursqmx7N/Y7uAA==" saltValue="LXMykx2EoV4NRrfldWf/fw==" spinCount="100000" sheet="1" objects="1" scenarios="1"/>
  <mergeCells count="1">
    <mergeCell ref="A1:M1"/>
  </mergeCells>
  <conditionalFormatting sqref="L3:L14">
    <cfRule type="containsText" dxfId="39" priority="7" operator="containsText" text="Rojo">
      <formula>NOT(ISERROR(SEARCH("Rojo",L3)))</formula>
    </cfRule>
    <cfRule type="containsText" dxfId="38" priority="8" operator="containsText" text="Amarillo">
      <formula>NOT(ISERROR(SEARCH("Amarillo",L3)))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34BF5D-77A4-476D-BC4C-4C8E6C297F6C}">
  <sheetPr>
    <tabColor theme="0" tint="-0.14999847407452621"/>
  </sheetPr>
  <dimension ref="A1:O30"/>
  <sheetViews>
    <sheetView zoomScale="85" zoomScaleNormal="85" workbookViewId="0">
      <selection activeCell="C8" sqref="C8"/>
    </sheetView>
  </sheetViews>
  <sheetFormatPr baseColWidth="10" defaultRowHeight="14.4" x14ac:dyDescent="0.3"/>
  <cols>
    <col min="1" max="1" width="19" customWidth="1"/>
    <col min="2" max="2" width="18.33203125" customWidth="1"/>
    <col min="3" max="3" width="72.44140625" bestFit="1" customWidth="1"/>
    <col min="4" max="13" width="14.88671875" customWidth="1"/>
  </cols>
  <sheetData>
    <row r="1" spans="1:14" ht="50.4" customHeight="1" x14ac:dyDescent="0.3">
      <c r="A1" s="270" t="s">
        <v>67</v>
      </c>
      <c r="B1" s="271"/>
      <c r="C1" s="271"/>
      <c r="D1" s="271"/>
      <c r="E1" s="271"/>
      <c r="F1" s="271"/>
      <c r="G1" s="271"/>
      <c r="H1" s="271"/>
      <c r="I1" s="271"/>
      <c r="J1" s="271"/>
      <c r="K1" s="271"/>
      <c r="L1" s="271"/>
      <c r="M1" s="271"/>
    </row>
    <row r="2" spans="1:14" s="248" customFormat="1" ht="42.6" customHeight="1" x14ac:dyDescent="0.4">
      <c r="A2" s="267" t="s">
        <v>25</v>
      </c>
      <c r="B2" s="268"/>
      <c r="C2" s="268"/>
      <c r="D2" s="268"/>
      <c r="E2" s="268"/>
      <c r="F2" s="268"/>
      <c r="G2" s="268"/>
      <c r="H2" s="268"/>
      <c r="I2" s="268"/>
      <c r="J2" s="268"/>
      <c r="K2" s="268"/>
      <c r="L2" s="268"/>
      <c r="M2" s="269"/>
    </row>
    <row r="3" spans="1:14" ht="31.2" x14ac:dyDescent="0.3">
      <c r="A3" s="251" t="s">
        <v>0</v>
      </c>
      <c r="B3" s="251" t="s">
        <v>101</v>
      </c>
      <c r="C3" s="251" t="s">
        <v>5</v>
      </c>
      <c r="D3" s="251" t="s">
        <v>6</v>
      </c>
      <c r="E3" s="251" t="s">
        <v>7</v>
      </c>
      <c r="F3" s="251" t="s">
        <v>1</v>
      </c>
      <c r="G3" s="251" t="s">
        <v>18</v>
      </c>
      <c r="H3" s="251" t="s">
        <v>19</v>
      </c>
      <c r="I3" s="251" t="s">
        <v>2</v>
      </c>
      <c r="J3" s="251" t="s">
        <v>3</v>
      </c>
      <c r="K3" s="251" t="s">
        <v>372</v>
      </c>
      <c r="L3" s="251" t="s">
        <v>4</v>
      </c>
      <c r="M3" s="251" t="s">
        <v>97</v>
      </c>
    </row>
    <row r="4" spans="1:14" ht="15.6" x14ac:dyDescent="0.3">
      <c r="A4" s="13">
        <v>760608</v>
      </c>
      <c r="B4" s="9" t="s">
        <v>115</v>
      </c>
      <c r="C4" s="38" t="s">
        <v>52</v>
      </c>
      <c r="D4" s="17">
        <v>3600</v>
      </c>
      <c r="E4" s="17">
        <v>45</v>
      </c>
      <c r="F4" s="14">
        <v>20</v>
      </c>
      <c r="G4" s="14">
        <v>72</v>
      </c>
      <c r="H4" s="17">
        <v>22.4</v>
      </c>
      <c r="I4" s="14">
        <v>40</v>
      </c>
      <c r="J4" s="5" t="s">
        <v>20</v>
      </c>
      <c r="K4" s="5" t="s">
        <v>373</v>
      </c>
      <c r="L4" s="8" t="s">
        <v>10</v>
      </c>
      <c r="M4" s="19">
        <v>4.95</v>
      </c>
      <c r="N4" s="135"/>
    </row>
    <row r="5" spans="1:14" ht="15.6" x14ac:dyDescent="0.3">
      <c r="A5" s="13">
        <v>760609</v>
      </c>
      <c r="B5" s="9" t="s">
        <v>116</v>
      </c>
      <c r="C5" s="38" t="s">
        <v>53</v>
      </c>
      <c r="D5" s="17">
        <v>3600</v>
      </c>
      <c r="E5" s="17">
        <v>45</v>
      </c>
      <c r="F5" s="14">
        <v>20</v>
      </c>
      <c r="G5" s="14">
        <v>72</v>
      </c>
      <c r="H5" s="17">
        <v>22.4</v>
      </c>
      <c r="I5" s="14">
        <v>40</v>
      </c>
      <c r="J5" s="5" t="s">
        <v>20</v>
      </c>
      <c r="K5" s="5" t="s">
        <v>373</v>
      </c>
      <c r="L5" s="8" t="s">
        <v>10</v>
      </c>
      <c r="M5" s="19">
        <v>4.95</v>
      </c>
      <c r="N5" s="135"/>
    </row>
    <row r="6" spans="1:14" ht="15.6" x14ac:dyDescent="0.3">
      <c r="A6" s="21"/>
      <c r="B6" s="53"/>
      <c r="C6" s="22"/>
      <c r="D6" s="23"/>
      <c r="E6" s="23"/>
      <c r="F6" s="23"/>
      <c r="G6" s="23"/>
      <c r="H6" s="24"/>
      <c r="I6" s="23"/>
      <c r="J6" s="15"/>
      <c r="K6" s="15"/>
      <c r="L6" s="25"/>
      <c r="M6" s="26"/>
      <c r="N6" s="135"/>
    </row>
    <row r="7" spans="1:14" s="248" customFormat="1" ht="36" customHeight="1" x14ac:dyDescent="0.4">
      <c r="A7" s="267" t="s">
        <v>24</v>
      </c>
      <c r="B7" s="268"/>
      <c r="C7" s="268"/>
      <c r="D7" s="268"/>
      <c r="E7" s="268"/>
      <c r="F7" s="268"/>
      <c r="G7" s="268"/>
      <c r="H7" s="268"/>
      <c r="I7" s="268"/>
      <c r="J7" s="268"/>
      <c r="K7" s="268"/>
      <c r="L7" s="268"/>
      <c r="M7" s="269"/>
      <c r="N7" s="249"/>
    </row>
    <row r="8" spans="1:14" ht="31.2" x14ac:dyDescent="0.3">
      <c r="A8" s="37" t="s">
        <v>0</v>
      </c>
      <c r="B8" s="37" t="s">
        <v>101</v>
      </c>
      <c r="C8" s="37" t="s">
        <v>5</v>
      </c>
      <c r="D8" s="37" t="s">
        <v>6</v>
      </c>
      <c r="E8" s="37" t="s">
        <v>7</v>
      </c>
      <c r="F8" s="37" t="s">
        <v>1</v>
      </c>
      <c r="G8" s="37" t="s">
        <v>18</v>
      </c>
      <c r="H8" s="37" t="s">
        <v>19</v>
      </c>
      <c r="I8" s="37" t="s">
        <v>2</v>
      </c>
      <c r="J8" s="37" t="s">
        <v>3</v>
      </c>
      <c r="K8" s="37" t="s">
        <v>372</v>
      </c>
      <c r="L8" s="37" t="s">
        <v>4</v>
      </c>
      <c r="M8" s="37" t="s">
        <v>97</v>
      </c>
      <c r="N8" s="135"/>
    </row>
    <row r="9" spans="1:14" ht="15.6" x14ac:dyDescent="0.3">
      <c r="A9" s="13" t="s">
        <v>54</v>
      </c>
      <c r="B9" s="9" t="s">
        <v>117</v>
      </c>
      <c r="C9" s="39" t="s">
        <v>55</v>
      </c>
      <c r="D9" s="14">
        <v>1200</v>
      </c>
      <c r="E9" s="17">
        <v>45</v>
      </c>
      <c r="F9" s="14">
        <v>60</v>
      </c>
      <c r="G9" s="14">
        <v>72</v>
      </c>
      <c r="H9" s="40">
        <v>22.1</v>
      </c>
      <c r="I9" s="14">
        <v>36</v>
      </c>
      <c r="J9" s="5" t="s">
        <v>20</v>
      </c>
      <c r="K9" s="5" t="s">
        <v>373</v>
      </c>
      <c r="L9" s="8" t="s">
        <v>10</v>
      </c>
      <c r="M9" s="19">
        <v>4.95</v>
      </c>
      <c r="N9" s="135"/>
    </row>
    <row r="10" spans="1:14" ht="15.6" x14ac:dyDescent="0.3">
      <c r="A10" s="13" t="s">
        <v>56</v>
      </c>
      <c r="B10" s="9" t="s">
        <v>118</v>
      </c>
      <c r="C10" s="39" t="s">
        <v>57</v>
      </c>
      <c r="D10" s="14">
        <v>1200</v>
      </c>
      <c r="E10" s="17">
        <v>45</v>
      </c>
      <c r="F10" s="14">
        <v>60</v>
      </c>
      <c r="G10" s="14">
        <v>72</v>
      </c>
      <c r="H10" s="40">
        <v>22.1</v>
      </c>
      <c r="I10" s="14">
        <v>36</v>
      </c>
      <c r="J10" s="5" t="s">
        <v>20</v>
      </c>
      <c r="K10" s="5" t="s">
        <v>373</v>
      </c>
      <c r="L10" s="8" t="s">
        <v>10</v>
      </c>
      <c r="M10" s="19">
        <v>4.95</v>
      </c>
      <c r="N10" s="135"/>
    </row>
    <row r="11" spans="1:14" ht="15.6" x14ac:dyDescent="0.3">
      <c r="A11" s="13" t="s">
        <v>58</v>
      </c>
      <c r="B11" s="9" t="s">
        <v>119</v>
      </c>
      <c r="C11" s="41" t="s">
        <v>59</v>
      </c>
      <c r="D11" s="14">
        <v>1200</v>
      </c>
      <c r="E11" s="17">
        <v>45</v>
      </c>
      <c r="F11" s="14">
        <v>60</v>
      </c>
      <c r="G11" s="14">
        <v>72</v>
      </c>
      <c r="H11" s="40">
        <v>22.1</v>
      </c>
      <c r="I11" s="14">
        <v>36</v>
      </c>
      <c r="J11" s="5" t="s">
        <v>20</v>
      </c>
      <c r="K11" s="5" t="s">
        <v>373</v>
      </c>
      <c r="L11" s="8" t="s">
        <v>10</v>
      </c>
      <c r="M11" s="19">
        <v>4.95</v>
      </c>
      <c r="N11" s="135"/>
    </row>
    <row r="12" spans="1:14" ht="15.6" x14ac:dyDescent="0.3">
      <c r="A12" s="13" t="s">
        <v>60</v>
      </c>
      <c r="B12" s="9" t="s">
        <v>120</v>
      </c>
      <c r="C12" s="41" t="s">
        <v>61</v>
      </c>
      <c r="D12" s="14">
        <v>1200</v>
      </c>
      <c r="E12" s="17">
        <v>45</v>
      </c>
      <c r="F12" s="14">
        <v>60</v>
      </c>
      <c r="G12" s="14">
        <v>72</v>
      </c>
      <c r="H12" s="40">
        <v>22.1</v>
      </c>
      <c r="I12" s="14">
        <v>36</v>
      </c>
      <c r="J12" s="5" t="s">
        <v>20</v>
      </c>
      <c r="K12" s="5" t="s">
        <v>373</v>
      </c>
      <c r="L12" s="8" t="s">
        <v>10</v>
      </c>
      <c r="M12" s="19">
        <v>4.95</v>
      </c>
      <c r="N12" s="135"/>
    </row>
    <row r="13" spans="1:14" ht="15.6" x14ac:dyDescent="0.3">
      <c r="A13" s="13" t="s">
        <v>62</v>
      </c>
      <c r="B13" s="9" t="s">
        <v>121</v>
      </c>
      <c r="C13" s="39" t="s">
        <v>55</v>
      </c>
      <c r="D13" s="14">
        <v>600</v>
      </c>
      <c r="E13" s="17">
        <v>45</v>
      </c>
      <c r="F13" s="14">
        <v>60</v>
      </c>
      <c r="G13" s="14">
        <v>36</v>
      </c>
      <c r="H13" s="40">
        <v>11.1</v>
      </c>
      <c r="I13" s="14">
        <v>70</v>
      </c>
      <c r="J13" s="5" t="s">
        <v>20</v>
      </c>
      <c r="K13" s="5" t="s">
        <v>373</v>
      </c>
      <c r="L13" s="8" t="s">
        <v>10</v>
      </c>
      <c r="M13" s="19">
        <v>4.95</v>
      </c>
      <c r="N13" s="135"/>
    </row>
    <row r="14" spans="1:14" ht="15.6" x14ac:dyDescent="0.3">
      <c r="A14" s="13" t="s">
        <v>63</v>
      </c>
      <c r="B14" s="9" t="s">
        <v>122</v>
      </c>
      <c r="C14" s="39" t="s">
        <v>57</v>
      </c>
      <c r="D14" s="14">
        <v>600</v>
      </c>
      <c r="E14" s="17">
        <v>45</v>
      </c>
      <c r="F14" s="14">
        <v>60</v>
      </c>
      <c r="G14" s="14">
        <v>36</v>
      </c>
      <c r="H14" s="40">
        <v>11.1</v>
      </c>
      <c r="I14" s="14">
        <v>70</v>
      </c>
      <c r="J14" s="5" t="s">
        <v>20</v>
      </c>
      <c r="K14" s="5" t="s">
        <v>373</v>
      </c>
      <c r="L14" s="8" t="s">
        <v>10</v>
      </c>
      <c r="M14" s="19">
        <v>4.95</v>
      </c>
      <c r="N14" s="135"/>
    </row>
    <row r="15" spans="1:14" ht="15.6" x14ac:dyDescent="0.3">
      <c r="A15" s="13" t="s">
        <v>64</v>
      </c>
      <c r="B15" s="9" t="s">
        <v>123</v>
      </c>
      <c r="C15" s="39" t="s">
        <v>55</v>
      </c>
      <c r="D15" s="42">
        <v>300</v>
      </c>
      <c r="E15" s="17">
        <v>45</v>
      </c>
      <c r="F15" s="42">
        <v>120</v>
      </c>
      <c r="G15" s="42">
        <v>36</v>
      </c>
      <c r="H15" s="43">
        <v>11.1</v>
      </c>
      <c r="I15" s="14">
        <v>70</v>
      </c>
      <c r="J15" s="5" t="s">
        <v>20</v>
      </c>
      <c r="K15" s="5" t="s">
        <v>373</v>
      </c>
      <c r="L15" s="8" t="s">
        <v>10</v>
      </c>
      <c r="M15" s="19">
        <v>8</v>
      </c>
      <c r="N15" s="135"/>
    </row>
    <row r="16" spans="1:14" ht="15.6" x14ac:dyDescent="0.3">
      <c r="A16" s="13" t="s">
        <v>65</v>
      </c>
      <c r="B16" s="9" t="s">
        <v>124</v>
      </c>
      <c r="C16" s="39" t="s">
        <v>57</v>
      </c>
      <c r="D16" s="42">
        <v>300</v>
      </c>
      <c r="E16" s="17">
        <v>45</v>
      </c>
      <c r="F16" s="42">
        <v>120</v>
      </c>
      <c r="G16" s="42">
        <v>36</v>
      </c>
      <c r="H16" s="43">
        <v>11.1</v>
      </c>
      <c r="I16" s="14">
        <v>70</v>
      </c>
      <c r="J16" s="5" t="s">
        <v>20</v>
      </c>
      <c r="K16" s="5" t="s">
        <v>373</v>
      </c>
      <c r="L16" s="8" t="s">
        <v>10</v>
      </c>
      <c r="M16" s="19">
        <v>8</v>
      </c>
      <c r="N16" s="135"/>
    </row>
    <row r="17" spans="1:15" ht="15.6" x14ac:dyDescent="0.3">
      <c r="A17" s="7"/>
      <c r="B17" s="59"/>
      <c r="C17" s="7"/>
      <c r="D17" s="7"/>
      <c r="E17" s="7"/>
      <c r="F17" s="7"/>
      <c r="G17" s="7"/>
      <c r="H17" s="7"/>
      <c r="I17" s="7"/>
      <c r="J17" s="7"/>
      <c r="K17" s="7"/>
      <c r="L17" s="7"/>
      <c r="M17" s="7"/>
      <c r="N17" s="135"/>
    </row>
    <row r="18" spans="1:15" s="248" customFormat="1" ht="25.5" customHeight="1" x14ac:dyDescent="0.4">
      <c r="A18" s="267" t="s">
        <v>96</v>
      </c>
      <c r="B18" s="268"/>
      <c r="C18" s="268"/>
      <c r="D18" s="268"/>
      <c r="E18" s="268"/>
      <c r="F18" s="268"/>
      <c r="G18" s="268"/>
      <c r="H18" s="268"/>
      <c r="I18" s="268"/>
      <c r="J18" s="268"/>
      <c r="K18" s="268"/>
      <c r="L18" s="268"/>
      <c r="M18" s="269"/>
      <c r="N18" s="249"/>
    </row>
    <row r="19" spans="1:15" ht="31.2" x14ac:dyDescent="0.3">
      <c r="A19" s="251" t="s">
        <v>0</v>
      </c>
      <c r="B19" s="251" t="s">
        <v>101</v>
      </c>
      <c r="C19" s="251" t="s">
        <v>5</v>
      </c>
      <c r="D19" s="251" t="s">
        <v>6</v>
      </c>
      <c r="E19" s="251" t="s">
        <v>7</v>
      </c>
      <c r="F19" s="251" t="s">
        <v>1</v>
      </c>
      <c r="G19" s="251" t="s">
        <v>18</v>
      </c>
      <c r="H19" s="251" t="s">
        <v>19</v>
      </c>
      <c r="I19" s="251" t="s">
        <v>2</v>
      </c>
      <c r="J19" s="251" t="s">
        <v>3</v>
      </c>
      <c r="K19" s="251" t="s">
        <v>372</v>
      </c>
      <c r="L19" s="251" t="s">
        <v>4</v>
      </c>
      <c r="M19" s="251" t="s">
        <v>99</v>
      </c>
      <c r="N19" s="135"/>
    </row>
    <row r="20" spans="1:15" ht="15.6" x14ac:dyDescent="0.3">
      <c r="A20" s="9">
        <v>712988</v>
      </c>
      <c r="B20" s="51" t="s">
        <v>125</v>
      </c>
      <c r="C20" s="44" t="s">
        <v>66</v>
      </c>
      <c r="D20" s="45"/>
      <c r="E20" s="45"/>
      <c r="F20" s="46">
        <v>200</v>
      </c>
      <c r="G20" s="11" t="s">
        <v>21</v>
      </c>
      <c r="H20" s="11">
        <v>0.3</v>
      </c>
      <c r="I20" s="14" t="s">
        <v>35</v>
      </c>
      <c r="J20" s="11" t="s">
        <v>16</v>
      </c>
      <c r="K20" s="5" t="s">
        <v>373</v>
      </c>
      <c r="L20" s="8" t="s">
        <v>10</v>
      </c>
      <c r="M20" s="29">
        <v>1.99</v>
      </c>
      <c r="N20" s="135"/>
    </row>
    <row r="30" spans="1:15" ht="21" x14ac:dyDescent="0.4">
      <c r="O30" s="248"/>
    </row>
  </sheetData>
  <sheetProtection algorithmName="SHA-512" hashValue="0zMtva/n8bycVPY0Ugqs3mYdtg/Nv3Sxy8a/XW22AVpWc4UbSI0vNB6sjv9T4ddvwFhWe+ruJKbGUImE+NxFdg==" saltValue="Jc26UTP2Ew5R8NlE1J4uBg==" spinCount="100000" sheet="1" objects="1" scenarios="1"/>
  <mergeCells count="4">
    <mergeCell ref="A7:M7"/>
    <mergeCell ref="A1:M1"/>
    <mergeCell ref="A2:M2"/>
    <mergeCell ref="A18:M18"/>
  </mergeCells>
  <conditionalFormatting sqref="L4:L6">
    <cfRule type="containsText" dxfId="37" priority="5" operator="containsText" text="Rojo">
      <formula>NOT(ISERROR(SEARCH("Rojo",L4)))</formula>
    </cfRule>
    <cfRule type="containsText" dxfId="36" priority="6" operator="containsText" text="Amarillo">
      <formula>NOT(ISERROR(SEARCH("Amarillo",L4)))</formula>
    </cfRule>
  </conditionalFormatting>
  <conditionalFormatting sqref="L9:L16">
    <cfRule type="containsText" dxfId="35" priority="3" operator="containsText" text="Rojo">
      <formula>NOT(ISERROR(SEARCH("Rojo",L9)))</formula>
    </cfRule>
    <cfRule type="containsText" dxfId="34" priority="4" operator="containsText" text="Amarillo">
      <formula>NOT(ISERROR(SEARCH("Amarillo",L9)))</formula>
    </cfRule>
  </conditionalFormatting>
  <conditionalFormatting sqref="L20">
    <cfRule type="containsText" dxfId="33" priority="1" operator="containsText" text="Rojo">
      <formula>NOT(ISERROR(SEARCH("Rojo",L20)))</formula>
    </cfRule>
    <cfRule type="containsText" dxfId="32" priority="2" operator="containsText" text="Amarillo">
      <formula>NOT(ISERROR(SEARCH("Amarillo",L20)))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6526F9-9796-4170-BDA9-1CC9A0D54B6C}">
  <sheetPr>
    <tabColor theme="0" tint="-0.14999847407452621"/>
  </sheetPr>
  <dimension ref="A1:O16"/>
  <sheetViews>
    <sheetView zoomScale="85" zoomScaleNormal="85" workbookViewId="0">
      <selection activeCell="A8" sqref="A8:XFD8"/>
    </sheetView>
  </sheetViews>
  <sheetFormatPr baseColWidth="10" defaultRowHeight="14.4" x14ac:dyDescent="0.3"/>
  <cols>
    <col min="1" max="1" width="22.6640625" customWidth="1"/>
    <col min="2" max="2" width="20" customWidth="1"/>
    <col min="3" max="3" width="63" customWidth="1"/>
    <col min="4" max="13" width="13.44140625" customWidth="1"/>
    <col min="15" max="15" width="10.88671875" style="242"/>
  </cols>
  <sheetData>
    <row r="1" spans="1:15" ht="24.6" x14ac:dyDescent="0.3">
      <c r="A1" s="272" t="s">
        <v>68</v>
      </c>
      <c r="B1" s="273"/>
      <c r="C1" s="273"/>
      <c r="D1" s="273"/>
      <c r="E1" s="273"/>
      <c r="F1" s="273"/>
      <c r="G1" s="273"/>
      <c r="H1" s="273"/>
      <c r="I1" s="273"/>
      <c r="J1" s="273"/>
      <c r="K1" s="273"/>
      <c r="L1" s="273"/>
      <c r="M1" s="273"/>
    </row>
    <row r="2" spans="1:15" s="245" customFormat="1" ht="28.5" customHeight="1" x14ac:dyDescent="0.35">
      <c r="A2" s="274" t="s">
        <v>25</v>
      </c>
      <c r="B2" s="274"/>
      <c r="C2" s="274"/>
      <c r="D2" s="274"/>
      <c r="E2" s="274"/>
      <c r="F2" s="274"/>
      <c r="G2" s="274"/>
      <c r="H2" s="274"/>
      <c r="I2" s="274"/>
      <c r="J2" s="274"/>
      <c r="K2" s="274"/>
      <c r="L2" s="274"/>
      <c r="M2" s="274"/>
      <c r="O2" s="247"/>
    </row>
    <row r="3" spans="1:15" ht="31.2" x14ac:dyDescent="0.3">
      <c r="A3" s="37" t="s">
        <v>0</v>
      </c>
      <c r="B3" s="37" t="s">
        <v>101</v>
      </c>
      <c r="C3" s="37" t="s">
        <v>5</v>
      </c>
      <c r="D3" s="37" t="s">
        <v>6</v>
      </c>
      <c r="E3" s="37" t="s">
        <v>7</v>
      </c>
      <c r="F3" s="37" t="s">
        <v>1</v>
      </c>
      <c r="G3" s="37" t="s">
        <v>18</v>
      </c>
      <c r="H3" s="37" t="s">
        <v>19</v>
      </c>
      <c r="I3" s="37" t="s">
        <v>2</v>
      </c>
      <c r="J3" s="37" t="s">
        <v>3</v>
      </c>
      <c r="K3" s="37" t="s">
        <v>372</v>
      </c>
      <c r="L3" s="37" t="s">
        <v>4</v>
      </c>
      <c r="M3" s="37" t="s">
        <v>97</v>
      </c>
    </row>
    <row r="4" spans="1:15" ht="15.6" x14ac:dyDescent="0.3">
      <c r="A4" s="47">
        <v>513601</v>
      </c>
      <c r="B4" s="60" t="s">
        <v>126</v>
      </c>
      <c r="C4" s="38" t="s">
        <v>69</v>
      </c>
      <c r="D4" s="17">
        <v>3600</v>
      </c>
      <c r="E4" s="17">
        <v>38</v>
      </c>
      <c r="F4" s="14">
        <v>25</v>
      </c>
      <c r="G4" s="14">
        <v>90</v>
      </c>
      <c r="H4" s="17">
        <v>38.9</v>
      </c>
      <c r="I4" s="14">
        <v>50</v>
      </c>
      <c r="J4" s="5" t="s">
        <v>20</v>
      </c>
      <c r="K4" s="5" t="s">
        <v>373</v>
      </c>
      <c r="L4" s="8" t="s">
        <v>10</v>
      </c>
      <c r="M4" s="19">
        <v>4.0999999999999996</v>
      </c>
      <c r="N4" s="135"/>
    </row>
    <row r="5" spans="1:15" ht="15.6" x14ac:dyDescent="0.3">
      <c r="A5" s="47">
        <v>590858</v>
      </c>
      <c r="B5" s="60" t="s">
        <v>127</v>
      </c>
      <c r="C5" s="38" t="s">
        <v>70</v>
      </c>
      <c r="D5" s="17">
        <v>3600</v>
      </c>
      <c r="E5" s="17">
        <v>38</v>
      </c>
      <c r="F5" s="14">
        <v>25</v>
      </c>
      <c r="G5" s="14">
        <v>90</v>
      </c>
      <c r="H5" s="17">
        <v>38.9</v>
      </c>
      <c r="I5" s="14">
        <v>50</v>
      </c>
      <c r="J5" s="5" t="s">
        <v>20</v>
      </c>
      <c r="K5" s="5" t="s">
        <v>373</v>
      </c>
      <c r="L5" s="8" t="s">
        <v>10</v>
      </c>
      <c r="M5" s="19">
        <v>4.8</v>
      </c>
      <c r="N5" s="135"/>
    </row>
    <row r="6" spans="1:15" ht="15.6" x14ac:dyDescent="0.3">
      <c r="A6" s="47">
        <v>471946</v>
      </c>
      <c r="B6" s="60" t="s">
        <v>128</v>
      </c>
      <c r="C6" s="38" t="s">
        <v>71</v>
      </c>
      <c r="D6" s="17">
        <v>3600</v>
      </c>
      <c r="E6" s="17">
        <v>38</v>
      </c>
      <c r="F6" s="14">
        <v>25</v>
      </c>
      <c r="G6" s="14">
        <v>90</v>
      </c>
      <c r="H6" s="17">
        <v>38.9</v>
      </c>
      <c r="I6" s="14">
        <v>50</v>
      </c>
      <c r="J6" s="5" t="s">
        <v>20</v>
      </c>
      <c r="K6" s="5" t="s">
        <v>373</v>
      </c>
      <c r="L6" s="8" t="s">
        <v>10</v>
      </c>
      <c r="M6" s="19">
        <v>4.5199999999999996</v>
      </c>
      <c r="N6" s="135"/>
    </row>
    <row r="7" spans="1:15" ht="15.6" x14ac:dyDescent="0.3">
      <c r="A7" s="48"/>
      <c r="B7" s="55"/>
      <c r="C7" s="49"/>
      <c r="D7" s="23"/>
      <c r="E7" s="23"/>
      <c r="F7" s="34"/>
      <c r="G7" s="34"/>
      <c r="H7" s="23"/>
      <c r="I7" s="34"/>
      <c r="J7" s="15"/>
      <c r="K7" s="15"/>
      <c r="L7" s="25"/>
      <c r="M7" s="26"/>
      <c r="N7" s="135"/>
    </row>
    <row r="8" spans="1:15" s="245" customFormat="1" ht="30" customHeight="1" x14ac:dyDescent="0.35">
      <c r="A8" s="274" t="s">
        <v>24</v>
      </c>
      <c r="B8" s="274"/>
      <c r="C8" s="274"/>
      <c r="D8" s="274"/>
      <c r="E8" s="274"/>
      <c r="F8" s="274"/>
      <c r="G8" s="274"/>
      <c r="H8" s="274"/>
      <c r="I8" s="274"/>
      <c r="J8" s="274"/>
      <c r="K8" s="274"/>
      <c r="L8" s="274"/>
      <c r="M8" s="274"/>
      <c r="N8" s="246"/>
      <c r="O8" s="247"/>
    </row>
    <row r="9" spans="1:15" ht="31.2" x14ac:dyDescent="0.3">
      <c r="A9" s="37" t="s">
        <v>0</v>
      </c>
      <c r="B9" s="37" t="s">
        <v>101</v>
      </c>
      <c r="C9" s="37" t="s">
        <v>5</v>
      </c>
      <c r="D9" s="37" t="s">
        <v>6</v>
      </c>
      <c r="E9" s="37" t="s">
        <v>7</v>
      </c>
      <c r="F9" s="37" t="s">
        <v>1</v>
      </c>
      <c r="G9" s="37" t="s">
        <v>18</v>
      </c>
      <c r="H9" s="37" t="s">
        <v>19</v>
      </c>
      <c r="I9" s="37" t="s">
        <v>2</v>
      </c>
      <c r="J9" s="37" t="s">
        <v>3</v>
      </c>
      <c r="K9" s="37" t="s">
        <v>372</v>
      </c>
      <c r="L9" s="37" t="s">
        <v>4</v>
      </c>
      <c r="M9" s="37" t="s">
        <v>97</v>
      </c>
      <c r="N9" s="135"/>
    </row>
    <row r="10" spans="1:15" ht="15.6" x14ac:dyDescent="0.3">
      <c r="A10" s="47">
        <v>448436</v>
      </c>
      <c r="B10" s="60" t="s">
        <v>129</v>
      </c>
      <c r="C10" s="38" t="s">
        <v>72</v>
      </c>
      <c r="D10" s="14">
        <v>1200</v>
      </c>
      <c r="E10" s="17">
        <v>38</v>
      </c>
      <c r="F10" s="14">
        <v>40</v>
      </c>
      <c r="G10" s="14">
        <v>48</v>
      </c>
      <c r="H10" s="40">
        <v>16.8</v>
      </c>
      <c r="I10" s="14">
        <v>60</v>
      </c>
      <c r="J10" s="5" t="s">
        <v>20</v>
      </c>
      <c r="K10" s="5" t="s">
        <v>373</v>
      </c>
      <c r="L10" s="8" t="s">
        <v>10</v>
      </c>
      <c r="M10" s="19">
        <v>3.9899999999999998</v>
      </c>
      <c r="N10" s="135"/>
    </row>
    <row r="11" spans="1:15" ht="15.6" x14ac:dyDescent="0.3">
      <c r="A11" s="47">
        <v>343298</v>
      </c>
      <c r="B11" s="60" t="s">
        <v>130</v>
      </c>
      <c r="C11" s="38" t="s">
        <v>73</v>
      </c>
      <c r="D11" s="14">
        <v>1200</v>
      </c>
      <c r="E11" s="17">
        <v>38</v>
      </c>
      <c r="F11" s="14">
        <v>40</v>
      </c>
      <c r="G11" s="14">
        <v>48</v>
      </c>
      <c r="H11" s="40">
        <v>16.8</v>
      </c>
      <c r="I11" s="14">
        <v>60</v>
      </c>
      <c r="J11" s="5" t="s">
        <v>20</v>
      </c>
      <c r="K11" s="5" t="s">
        <v>373</v>
      </c>
      <c r="L11" s="8" t="s">
        <v>10</v>
      </c>
      <c r="M11" s="19">
        <v>4.2</v>
      </c>
      <c r="N11" s="135"/>
    </row>
    <row r="12" spans="1:15" ht="15.6" x14ac:dyDescent="0.3">
      <c r="A12" s="47">
        <v>471949</v>
      </c>
      <c r="B12" s="60" t="s">
        <v>131</v>
      </c>
      <c r="C12" s="38" t="s">
        <v>74</v>
      </c>
      <c r="D12" s="14">
        <v>1200</v>
      </c>
      <c r="E12" s="17">
        <v>38</v>
      </c>
      <c r="F12" s="14">
        <v>40</v>
      </c>
      <c r="G12" s="14">
        <v>48</v>
      </c>
      <c r="H12" s="40">
        <v>16.8</v>
      </c>
      <c r="I12" s="14">
        <v>60</v>
      </c>
      <c r="J12" s="5" t="s">
        <v>20</v>
      </c>
      <c r="K12" s="5" t="s">
        <v>373</v>
      </c>
      <c r="L12" s="8" t="s">
        <v>10</v>
      </c>
      <c r="M12" s="19">
        <v>4.5199999999999996</v>
      </c>
      <c r="N12" s="135"/>
    </row>
    <row r="13" spans="1:15" ht="15.6" x14ac:dyDescent="0.3">
      <c r="A13" s="47">
        <v>513604</v>
      </c>
      <c r="B13" s="60" t="s">
        <v>132</v>
      </c>
      <c r="C13" s="38" t="s">
        <v>75</v>
      </c>
      <c r="D13" s="14">
        <v>600</v>
      </c>
      <c r="E13" s="17">
        <v>38</v>
      </c>
      <c r="F13" s="14">
        <v>60</v>
      </c>
      <c r="G13" s="14">
        <v>36</v>
      </c>
      <c r="H13" s="40">
        <v>12.4</v>
      </c>
      <c r="I13" s="14">
        <v>100</v>
      </c>
      <c r="J13" s="5" t="s">
        <v>20</v>
      </c>
      <c r="K13" s="5" t="s">
        <v>373</v>
      </c>
      <c r="L13" s="8" t="s">
        <v>10</v>
      </c>
      <c r="M13" s="19">
        <v>3.9899999999999998</v>
      </c>
      <c r="N13" s="135"/>
    </row>
    <row r="14" spans="1:15" ht="15.6" x14ac:dyDescent="0.3">
      <c r="A14" s="47">
        <v>343297</v>
      </c>
      <c r="B14" s="60" t="s">
        <v>133</v>
      </c>
      <c r="C14" s="38" t="s">
        <v>76</v>
      </c>
      <c r="D14" s="14">
        <v>600</v>
      </c>
      <c r="E14" s="17">
        <v>38</v>
      </c>
      <c r="F14" s="14">
        <v>60</v>
      </c>
      <c r="G14" s="14">
        <v>36</v>
      </c>
      <c r="H14" s="40">
        <v>12.4</v>
      </c>
      <c r="I14" s="14">
        <v>100</v>
      </c>
      <c r="J14" s="5" t="s">
        <v>20</v>
      </c>
      <c r="K14" s="5" t="s">
        <v>373</v>
      </c>
      <c r="L14" s="8" t="s">
        <v>10</v>
      </c>
      <c r="M14" s="19">
        <v>6.4</v>
      </c>
      <c r="N14" s="135"/>
    </row>
    <row r="15" spans="1:15" ht="15.6" x14ac:dyDescent="0.3">
      <c r="A15" s="47">
        <v>471952</v>
      </c>
      <c r="B15" s="60" t="s">
        <v>134</v>
      </c>
      <c r="C15" s="38" t="s">
        <v>77</v>
      </c>
      <c r="D15" s="14">
        <v>600</v>
      </c>
      <c r="E15" s="17">
        <v>38</v>
      </c>
      <c r="F15" s="14">
        <v>60</v>
      </c>
      <c r="G15" s="14">
        <v>36</v>
      </c>
      <c r="H15" s="40">
        <v>12.4</v>
      </c>
      <c r="I15" s="14">
        <v>100</v>
      </c>
      <c r="J15" s="5" t="s">
        <v>20</v>
      </c>
      <c r="K15" s="5" t="s">
        <v>373</v>
      </c>
      <c r="L15" s="8" t="s">
        <v>10</v>
      </c>
      <c r="M15" s="19">
        <v>4.5199999999999996</v>
      </c>
      <c r="N15" s="135"/>
    </row>
    <row r="16" spans="1:15" x14ac:dyDescent="0.3">
      <c r="N16" s="135"/>
    </row>
  </sheetData>
  <sheetProtection algorithmName="SHA-512" hashValue="cDrq3gRVxfYxJuDjV6EqYyVSj8tMUAzLe92FtRMyQ+OYzlQIn63Ymv4Iw3liGHHUuFPlJv1kQGWYEp6LjmyM6w==" saltValue="uFddtHUxFRUPWfX0XBqvOA==" spinCount="100000" sheet="1" objects="1" scenarios="1"/>
  <mergeCells count="3">
    <mergeCell ref="A1:M1"/>
    <mergeCell ref="A2:M2"/>
    <mergeCell ref="A8:M8"/>
  </mergeCells>
  <conditionalFormatting sqref="L4:L7">
    <cfRule type="containsText" dxfId="31" priority="3" operator="containsText" text="Rojo">
      <formula>NOT(ISERROR(SEARCH("Rojo",L4)))</formula>
    </cfRule>
    <cfRule type="containsText" dxfId="30" priority="4" operator="containsText" text="Amarillo">
      <formula>NOT(ISERROR(SEARCH("Amarillo",L4)))</formula>
    </cfRule>
  </conditionalFormatting>
  <conditionalFormatting sqref="L10:L15">
    <cfRule type="containsText" dxfId="29" priority="1" operator="containsText" text="Rojo">
      <formula>NOT(ISERROR(SEARCH("Rojo",L10)))</formula>
    </cfRule>
    <cfRule type="containsText" dxfId="28" priority="2" operator="containsText" text="Amarillo">
      <formula>NOT(ISERROR(SEARCH("Amarillo",L10)))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6E7E92-B9F6-4551-83F8-20491675C7BC}">
  <dimension ref="A1:R47"/>
  <sheetViews>
    <sheetView zoomScale="85" zoomScaleNormal="85" workbookViewId="0">
      <selection activeCell="C6" sqref="C6"/>
    </sheetView>
  </sheetViews>
  <sheetFormatPr baseColWidth="10" defaultRowHeight="14.4" x14ac:dyDescent="0.3"/>
  <cols>
    <col min="1" max="1" width="26.5546875" style="3" customWidth="1"/>
    <col min="2" max="2" width="27.5546875" customWidth="1"/>
    <col min="3" max="3" width="43.5546875" bestFit="1" customWidth="1"/>
    <col min="4" max="4" width="15" customWidth="1"/>
    <col min="5" max="5" width="22.5546875" customWidth="1"/>
    <col min="6" max="6" width="17.88671875" customWidth="1"/>
    <col min="11" max="11" width="10.88671875"/>
  </cols>
  <sheetData>
    <row r="1" spans="1:18" ht="47.25" customHeight="1" thickBot="1" x14ac:dyDescent="0.35">
      <c r="A1" s="278" t="s">
        <v>206</v>
      </c>
      <c r="B1" s="279"/>
      <c r="C1" s="279"/>
      <c r="D1" s="279"/>
      <c r="E1" s="279"/>
      <c r="F1" s="279"/>
      <c r="G1" s="279"/>
      <c r="H1" s="279"/>
      <c r="I1" s="279"/>
      <c r="J1" s="279"/>
      <c r="K1" s="279"/>
      <c r="L1" s="279"/>
      <c r="M1" s="280"/>
    </row>
    <row r="2" spans="1:18" s="248" customFormat="1" ht="31.5" customHeight="1" x14ac:dyDescent="0.4">
      <c r="A2" s="275" t="s">
        <v>25</v>
      </c>
      <c r="B2" s="276"/>
      <c r="C2" s="276"/>
      <c r="D2" s="276"/>
      <c r="E2" s="276"/>
      <c r="F2" s="276"/>
      <c r="G2" s="276"/>
      <c r="H2" s="276"/>
      <c r="I2" s="276"/>
      <c r="J2" s="276"/>
      <c r="K2" s="276"/>
      <c r="L2" s="276"/>
      <c r="M2" s="277"/>
    </row>
    <row r="3" spans="1:18" ht="31.8" thickBot="1" x14ac:dyDescent="0.35">
      <c r="A3" s="83" t="s">
        <v>0</v>
      </c>
      <c r="B3" s="84" t="s">
        <v>101</v>
      </c>
      <c r="C3" s="84" t="s">
        <v>5</v>
      </c>
      <c r="D3" s="84" t="s">
        <v>6</v>
      </c>
      <c r="E3" s="84" t="s">
        <v>7</v>
      </c>
      <c r="F3" s="84" t="s">
        <v>1</v>
      </c>
      <c r="G3" s="84" t="s">
        <v>18</v>
      </c>
      <c r="H3" s="84" t="s">
        <v>19</v>
      </c>
      <c r="I3" s="84" t="s">
        <v>2</v>
      </c>
      <c r="J3" s="84" t="s">
        <v>3</v>
      </c>
      <c r="K3" s="84" t="s">
        <v>372</v>
      </c>
      <c r="L3" s="84" t="s">
        <v>4</v>
      </c>
      <c r="M3" s="85" t="s">
        <v>97</v>
      </c>
    </row>
    <row r="4" spans="1:18" ht="24.6" customHeight="1" x14ac:dyDescent="0.3">
      <c r="A4" s="150">
        <v>760619</v>
      </c>
      <c r="B4" s="140" t="s">
        <v>201</v>
      </c>
      <c r="C4" s="141" t="s">
        <v>172</v>
      </c>
      <c r="D4" s="113">
        <v>3600</v>
      </c>
      <c r="E4" s="113">
        <v>60</v>
      </c>
      <c r="F4" s="82">
        <v>4</v>
      </c>
      <c r="G4" s="82">
        <v>14.4</v>
      </c>
      <c r="H4" s="113">
        <v>13</v>
      </c>
      <c r="I4" s="82">
        <v>80</v>
      </c>
      <c r="J4" s="90" t="s">
        <v>20</v>
      </c>
      <c r="K4" s="90" t="s">
        <v>373</v>
      </c>
      <c r="L4" s="72" t="s">
        <v>10</v>
      </c>
      <c r="M4" s="73">
        <v>13</v>
      </c>
      <c r="Q4" s="135"/>
      <c r="R4" s="242"/>
    </row>
    <row r="5" spans="1:18" ht="24.6" customHeight="1" x14ac:dyDescent="0.3">
      <c r="A5" s="243">
        <v>760621</v>
      </c>
      <c r="B5" s="60" t="s">
        <v>202</v>
      </c>
      <c r="C5" s="38" t="s">
        <v>173</v>
      </c>
      <c r="D5" s="17">
        <v>3600</v>
      </c>
      <c r="E5" s="17">
        <v>60</v>
      </c>
      <c r="F5" s="14">
        <v>4</v>
      </c>
      <c r="G5" s="14">
        <v>14.4</v>
      </c>
      <c r="H5" s="17">
        <v>15</v>
      </c>
      <c r="I5" s="14">
        <v>64</v>
      </c>
      <c r="J5" s="5" t="s">
        <v>20</v>
      </c>
      <c r="K5" s="5" t="s">
        <v>373</v>
      </c>
      <c r="L5" s="8" t="s">
        <v>10</v>
      </c>
      <c r="M5" s="74">
        <v>14.07</v>
      </c>
      <c r="Q5" s="135"/>
      <c r="R5" s="242"/>
    </row>
    <row r="6" spans="1:18" ht="24.6" customHeight="1" x14ac:dyDescent="0.3">
      <c r="A6" s="243">
        <v>760623</v>
      </c>
      <c r="B6" s="60" t="s">
        <v>203</v>
      </c>
      <c r="C6" s="38" t="s">
        <v>174</v>
      </c>
      <c r="D6" s="17">
        <v>3600</v>
      </c>
      <c r="E6" s="17">
        <v>60</v>
      </c>
      <c r="F6" s="14">
        <v>4</v>
      </c>
      <c r="G6" s="14">
        <v>14.4</v>
      </c>
      <c r="H6" s="17">
        <v>20</v>
      </c>
      <c r="I6" s="14">
        <v>48</v>
      </c>
      <c r="J6" s="5" t="s">
        <v>20</v>
      </c>
      <c r="K6" s="5" t="s">
        <v>373</v>
      </c>
      <c r="L6" s="8" t="s">
        <v>10</v>
      </c>
      <c r="M6" s="74">
        <v>14.7</v>
      </c>
      <c r="Q6" s="135"/>
      <c r="R6" s="242"/>
    </row>
    <row r="7" spans="1:18" ht="24.6" customHeight="1" x14ac:dyDescent="0.3">
      <c r="A7" s="243">
        <v>760628</v>
      </c>
      <c r="B7" s="60" t="s">
        <v>204</v>
      </c>
      <c r="C7" s="38" t="s">
        <v>175</v>
      </c>
      <c r="D7" s="17">
        <v>3600</v>
      </c>
      <c r="E7" s="17">
        <v>60</v>
      </c>
      <c r="F7" s="14">
        <v>4</v>
      </c>
      <c r="G7" s="14">
        <v>14.4</v>
      </c>
      <c r="H7" s="17">
        <v>22.5</v>
      </c>
      <c r="I7" s="14">
        <v>40</v>
      </c>
      <c r="J7" s="5" t="s">
        <v>20</v>
      </c>
      <c r="K7" s="5" t="s">
        <v>373</v>
      </c>
      <c r="L7" s="8" t="s">
        <v>10</v>
      </c>
      <c r="M7" s="74">
        <v>19.04</v>
      </c>
      <c r="Q7" s="135"/>
      <c r="R7" s="242"/>
    </row>
    <row r="8" spans="1:18" ht="24.6" customHeight="1" thickBot="1" x14ac:dyDescent="0.35">
      <c r="A8" s="154">
        <v>760631</v>
      </c>
      <c r="B8" s="142" t="s">
        <v>205</v>
      </c>
      <c r="C8" s="143" t="s">
        <v>176</v>
      </c>
      <c r="D8" s="120">
        <v>3600</v>
      </c>
      <c r="E8" s="120">
        <v>60</v>
      </c>
      <c r="F8" s="77">
        <v>4</v>
      </c>
      <c r="G8" s="77">
        <v>14.4</v>
      </c>
      <c r="H8" s="120">
        <v>25</v>
      </c>
      <c r="I8" s="77">
        <v>32</v>
      </c>
      <c r="J8" s="98" t="s">
        <v>20</v>
      </c>
      <c r="K8" s="98" t="s">
        <v>373</v>
      </c>
      <c r="L8" s="80" t="s">
        <v>10</v>
      </c>
      <c r="M8" s="81">
        <v>22.2</v>
      </c>
      <c r="Q8" s="135"/>
      <c r="R8" s="242"/>
    </row>
    <row r="9" spans="1:18" ht="16.2" thickBot="1" x14ac:dyDescent="0.35">
      <c r="A9" s="55"/>
      <c r="B9" s="136"/>
      <c r="C9" s="49"/>
      <c r="D9" s="23"/>
      <c r="E9" s="23"/>
      <c r="F9" s="34"/>
      <c r="G9" s="34"/>
      <c r="H9" s="23"/>
      <c r="I9" s="34"/>
      <c r="J9" s="15"/>
      <c r="K9" s="15"/>
      <c r="L9" s="25"/>
      <c r="M9" s="137"/>
      <c r="Q9" s="135"/>
      <c r="R9" s="242"/>
    </row>
    <row r="10" spans="1:18" s="248" customFormat="1" ht="31.5" customHeight="1" x14ac:dyDescent="0.4">
      <c r="A10" s="275" t="s">
        <v>177</v>
      </c>
      <c r="B10" s="276"/>
      <c r="C10" s="276"/>
      <c r="D10" s="276"/>
      <c r="E10" s="276"/>
      <c r="F10" s="276"/>
      <c r="G10" s="276"/>
      <c r="H10" s="276"/>
      <c r="I10" s="276"/>
      <c r="J10" s="276"/>
      <c r="K10" s="276"/>
      <c r="L10" s="276"/>
      <c r="M10" s="277"/>
    </row>
    <row r="11" spans="1:18" ht="31.8" thickBot="1" x14ac:dyDescent="0.35">
      <c r="A11" s="83" t="s">
        <v>0</v>
      </c>
      <c r="B11" s="84" t="s">
        <v>101</v>
      </c>
      <c r="C11" s="84" t="s">
        <v>5</v>
      </c>
      <c r="D11" s="84" t="s">
        <v>6</v>
      </c>
      <c r="E11" s="84" t="s">
        <v>7</v>
      </c>
      <c r="F11" s="84" t="s">
        <v>1</v>
      </c>
      <c r="G11" s="84" t="s">
        <v>18</v>
      </c>
      <c r="H11" s="84" t="s">
        <v>19</v>
      </c>
      <c r="I11" s="84" t="s">
        <v>2</v>
      </c>
      <c r="J11" s="84" t="s">
        <v>3</v>
      </c>
      <c r="K11" s="84" t="s">
        <v>372</v>
      </c>
      <c r="L11" s="84" t="s">
        <v>4</v>
      </c>
      <c r="M11" s="85" t="s">
        <v>99</v>
      </c>
      <c r="Q11" s="135"/>
      <c r="R11" s="242"/>
    </row>
    <row r="12" spans="1:18" ht="24.6" customHeight="1" x14ac:dyDescent="0.3">
      <c r="A12" s="150">
        <v>812871</v>
      </c>
      <c r="B12" s="140" t="s">
        <v>207</v>
      </c>
      <c r="C12" s="141" t="s">
        <v>178</v>
      </c>
      <c r="D12" s="113" t="s">
        <v>21</v>
      </c>
      <c r="E12" s="113" t="s">
        <v>21</v>
      </c>
      <c r="F12" s="82">
        <v>100</v>
      </c>
      <c r="G12" s="82" t="s">
        <v>21</v>
      </c>
      <c r="H12" s="113">
        <v>5.8</v>
      </c>
      <c r="I12" s="82" t="s">
        <v>21</v>
      </c>
      <c r="J12" s="90" t="s">
        <v>16</v>
      </c>
      <c r="K12" s="90" t="s">
        <v>373</v>
      </c>
      <c r="L12" s="72" t="s">
        <v>10</v>
      </c>
      <c r="M12" s="73">
        <v>1.52</v>
      </c>
      <c r="Q12" s="135"/>
      <c r="R12" s="242"/>
    </row>
    <row r="13" spans="1:18" ht="24.6" customHeight="1" x14ac:dyDescent="0.3">
      <c r="A13" s="243">
        <v>812847</v>
      </c>
      <c r="B13" s="60" t="s">
        <v>208</v>
      </c>
      <c r="C13" s="38" t="s">
        <v>179</v>
      </c>
      <c r="D13" s="17" t="s">
        <v>21</v>
      </c>
      <c r="E13" s="17" t="s">
        <v>21</v>
      </c>
      <c r="F13" s="14">
        <v>100</v>
      </c>
      <c r="G13" s="14" t="s">
        <v>21</v>
      </c>
      <c r="H13" s="17">
        <v>8.1</v>
      </c>
      <c r="I13" s="14" t="s">
        <v>21</v>
      </c>
      <c r="J13" s="5" t="s">
        <v>16</v>
      </c>
      <c r="K13" s="5" t="s">
        <v>373</v>
      </c>
      <c r="L13" s="8" t="s">
        <v>10</v>
      </c>
      <c r="M13" s="74">
        <v>1.76</v>
      </c>
      <c r="Q13" s="135"/>
      <c r="R13" s="242"/>
    </row>
    <row r="14" spans="1:18" ht="24.6" customHeight="1" x14ac:dyDescent="0.3">
      <c r="A14" s="243">
        <v>812845</v>
      </c>
      <c r="B14" s="60" t="s">
        <v>209</v>
      </c>
      <c r="C14" s="38" t="s">
        <v>180</v>
      </c>
      <c r="D14" s="17" t="s">
        <v>21</v>
      </c>
      <c r="E14" s="17"/>
      <c r="F14" s="14">
        <v>100</v>
      </c>
      <c r="G14" s="14" t="s">
        <v>21</v>
      </c>
      <c r="H14" s="17">
        <v>11</v>
      </c>
      <c r="I14" s="14" t="s">
        <v>21</v>
      </c>
      <c r="J14" s="5" t="s">
        <v>16</v>
      </c>
      <c r="K14" s="5" t="s">
        <v>373</v>
      </c>
      <c r="L14" s="8" t="s">
        <v>10</v>
      </c>
      <c r="M14" s="74">
        <v>2.0299999999999998</v>
      </c>
      <c r="Q14" s="135"/>
      <c r="R14" s="242"/>
    </row>
    <row r="15" spans="1:18" ht="24.6" customHeight="1" x14ac:dyDescent="0.3">
      <c r="A15" s="243">
        <v>812846</v>
      </c>
      <c r="B15" s="60" t="s">
        <v>210</v>
      </c>
      <c r="C15" s="38" t="s">
        <v>181</v>
      </c>
      <c r="D15" s="17" t="s">
        <v>21</v>
      </c>
      <c r="E15" s="17"/>
      <c r="F15" s="14">
        <v>100</v>
      </c>
      <c r="G15" s="14" t="s">
        <v>21</v>
      </c>
      <c r="H15" s="17">
        <v>12.5</v>
      </c>
      <c r="I15" s="14" t="s">
        <v>21</v>
      </c>
      <c r="J15" s="5" t="s">
        <v>16</v>
      </c>
      <c r="K15" s="5" t="s">
        <v>373</v>
      </c>
      <c r="L15" s="8" t="s">
        <v>10</v>
      </c>
      <c r="M15" s="74">
        <v>2.31</v>
      </c>
      <c r="Q15" s="135"/>
      <c r="R15" s="242"/>
    </row>
    <row r="16" spans="1:18" ht="24.6" customHeight="1" thickBot="1" x14ac:dyDescent="0.35">
      <c r="A16" s="154">
        <v>812869</v>
      </c>
      <c r="B16" s="142" t="s">
        <v>211</v>
      </c>
      <c r="C16" s="143" t="s">
        <v>182</v>
      </c>
      <c r="D16" s="120" t="s">
        <v>21</v>
      </c>
      <c r="E16" s="120"/>
      <c r="F16" s="77">
        <v>100</v>
      </c>
      <c r="G16" s="77" t="s">
        <v>21</v>
      </c>
      <c r="H16" s="120">
        <v>15</v>
      </c>
      <c r="I16" s="77" t="s">
        <v>21</v>
      </c>
      <c r="J16" s="98" t="s">
        <v>16</v>
      </c>
      <c r="K16" s="98" t="s">
        <v>373</v>
      </c>
      <c r="L16" s="80" t="s">
        <v>10</v>
      </c>
      <c r="M16" s="81">
        <v>2.67</v>
      </c>
      <c r="Q16" s="135"/>
      <c r="R16" s="242"/>
    </row>
    <row r="17" spans="1:18" ht="24.6" customHeight="1" x14ac:dyDescent="0.3">
      <c r="A17" s="150">
        <v>73102</v>
      </c>
      <c r="B17" s="140" t="s">
        <v>138</v>
      </c>
      <c r="C17" s="141" t="s">
        <v>82</v>
      </c>
      <c r="D17" s="113" t="s">
        <v>21</v>
      </c>
      <c r="E17" s="113">
        <v>340</v>
      </c>
      <c r="F17" s="82">
        <v>100</v>
      </c>
      <c r="G17" s="82" t="s">
        <v>21</v>
      </c>
      <c r="H17" s="113">
        <v>7.1</v>
      </c>
      <c r="I17" s="82" t="s">
        <v>21</v>
      </c>
      <c r="J17" s="90" t="s">
        <v>16</v>
      </c>
      <c r="K17" s="90" t="s">
        <v>373</v>
      </c>
      <c r="L17" s="72" t="s">
        <v>10</v>
      </c>
      <c r="M17" s="73">
        <v>1.42</v>
      </c>
      <c r="Q17" s="135"/>
      <c r="R17" s="242"/>
    </row>
    <row r="18" spans="1:18" ht="24.6" customHeight="1" x14ac:dyDescent="0.3">
      <c r="A18" s="243">
        <v>73104</v>
      </c>
      <c r="B18" s="60" t="s">
        <v>139</v>
      </c>
      <c r="C18" s="38" t="s">
        <v>82</v>
      </c>
      <c r="D18" s="17" t="s">
        <v>21</v>
      </c>
      <c r="E18" s="17">
        <v>540</v>
      </c>
      <c r="F18" s="14">
        <v>100</v>
      </c>
      <c r="G18" s="14" t="s">
        <v>21</v>
      </c>
      <c r="H18" s="17">
        <v>10.6</v>
      </c>
      <c r="I18" s="14" t="s">
        <v>21</v>
      </c>
      <c r="J18" s="5" t="s">
        <v>16</v>
      </c>
      <c r="K18" s="5" t="s">
        <v>373</v>
      </c>
      <c r="L18" s="8" t="s">
        <v>10</v>
      </c>
      <c r="M18" s="74">
        <v>1.62</v>
      </c>
      <c r="Q18" s="135"/>
      <c r="R18" s="242"/>
    </row>
    <row r="19" spans="1:18" ht="24.6" customHeight="1" x14ac:dyDescent="0.3">
      <c r="A19" s="243">
        <v>73105</v>
      </c>
      <c r="B19" s="60" t="s">
        <v>140</v>
      </c>
      <c r="C19" s="38" t="s">
        <v>82</v>
      </c>
      <c r="D19" s="17" t="s">
        <v>21</v>
      </c>
      <c r="E19" s="17">
        <v>640</v>
      </c>
      <c r="F19" s="14">
        <v>100</v>
      </c>
      <c r="G19" s="14" t="s">
        <v>21</v>
      </c>
      <c r="H19" s="17">
        <v>12.6</v>
      </c>
      <c r="I19" s="14" t="s">
        <v>21</v>
      </c>
      <c r="J19" s="5" t="s">
        <v>16</v>
      </c>
      <c r="K19" s="5" t="s">
        <v>373</v>
      </c>
      <c r="L19" s="8" t="s">
        <v>10</v>
      </c>
      <c r="M19" s="74">
        <v>1.87</v>
      </c>
      <c r="Q19" s="135"/>
      <c r="R19" s="242"/>
    </row>
    <row r="20" spans="1:18" ht="24.6" customHeight="1" x14ac:dyDescent="0.3">
      <c r="A20" s="243">
        <v>73106</v>
      </c>
      <c r="B20" s="60" t="s">
        <v>141</v>
      </c>
      <c r="C20" s="38" t="s">
        <v>82</v>
      </c>
      <c r="D20" s="17" t="s">
        <v>21</v>
      </c>
      <c r="E20" s="17">
        <v>740</v>
      </c>
      <c r="F20" s="14">
        <v>100</v>
      </c>
      <c r="G20" s="14" t="s">
        <v>21</v>
      </c>
      <c r="H20" s="17">
        <v>13.6</v>
      </c>
      <c r="I20" s="14" t="s">
        <v>21</v>
      </c>
      <c r="J20" s="5" t="s">
        <v>16</v>
      </c>
      <c r="K20" s="5" t="s">
        <v>373</v>
      </c>
      <c r="L20" s="8" t="s">
        <v>10</v>
      </c>
      <c r="M20" s="74">
        <v>2.21</v>
      </c>
      <c r="Q20" s="135"/>
      <c r="R20" s="242"/>
    </row>
    <row r="21" spans="1:18" ht="24.6" customHeight="1" thickBot="1" x14ac:dyDescent="0.35">
      <c r="A21" s="154">
        <v>73107</v>
      </c>
      <c r="B21" s="142" t="s">
        <v>142</v>
      </c>
      <c r="C21" s="143" t="s">
        <v>82</v>
      </c>
      <c r="D21" s="120" t="s">
        <v>21</v>
      </c>
      <c r="E21" s="120">
        <v>840</v>
      </c>
      <c r="F21" s="77">
        <v>100</v>
      </c>
      <c r="G21" s="77" t="s">
        <v>21</v>
      </c>
      <c r="H21" s="120">
        <v>15.7</v>
      </c>
      <c r="I21" s="77" t="s">
        <v>21</v>
      </c>
      <c r="J21" s="98" t="s">
        <v>16</v>
      </c>
      <c r="K21" s="98" t="s">
        <v>373</v>
      </c>
      <c r="L21" s="80" t="s">
        <v>10</v>
      </c>
      <c r="M21" s="81">
        <v>2.5299999999999998</v>
      </c>
      <c r="Q21" s="135"/>
      <c r="R21" s="242"/>
    </row>
    <row r="22" spans="1:18" ht="24.6" customHeight="1" thickBot="1" x14ac:dyDescent="0.35">
      <c r="A22" s="244">
        <v>88792</v>
      </c>
      <c r="B22" s="144" t="s">
        <v>143</v>
      </c>
      <c r="C22" s="145" t="s">
        <v>83</v>
      </c>
      <c r="D22" s="128" t="s">
        <v>21</v>
      </c>
      <c r="E22" s="128" t="s">
        <v>21</v>
      </c>
      <c r="F22" s="146">
        <v>100</v>
      </c>
      <c r="G22" s="146" t="s">
        <v>21</v>
      </c>
      <c r="H22" s="128">
        <v>1.2</v>
      </c>
      <c r="I22" s="146" t="s">
        <v>21</v>
      </c>
      <c r="J22" s="105" t="s">
        <v>16</v>
      </c>
      <c r="K22" s="105" t="s">
        <v>373</v>
      </c>
      <c r="L22" s="106" t="s">
        <v>10</v>
      </c>
      <c r="M22" s="130">
        <v>0.32</v>
      </c>
      <c r="Q22" s="135"/>
      <c r="R22" s="242"/>
    </row>
    <row r="23" spans="1:18" ht="15" thickBot="1" x14ac:dyDescent="0.35">
      <c r="J23" s="135"/>
      <c r="K23" s="135"/>
      <c r="Q23" s="135"/>
      <c r="R23" s="242"/>
    </row>
    <row r="24" spans="1:18" s="248" customFormat="1" ht="31.5" customHeight="1" x14ac:dyDescent="0.4">
      <c r="A24" s="275" t="s">
        <v>183</v>
      </c>
      <c r="B24" s="276"/>
      <c r="C24" s="276"/>
      <c r="D24" s="276"/>
      <c r="E24" s="276"/>
      <c r="F24" s="276"/>
      <c r="G24" s="276"/>
      <c r="H24" s="276"/>
      <c r="I24" s="276"/>
      <c r="J24" s="276"/>
      <c r="K24" s="276"/>
      <c r="L24" s="276"/>
      <c r="M24" s="277"/>
    </row>
    <row r="25" spans="1:18" ht="31.8" thickBot="1" x14ac:dyDescent="0.35">
      <c r="A25" s="83" t="s">
        <v>0</v>
      </c>
      <c r="B25" s="84" t="s">
        <v>101</v>
      </c>
      <c r="C25" s="84" t="s">
        <v>5</v>
      </c>
      <c r="D25" s="84" t="s">
        <v>6</v>
      </c>
      <c r="E25" s="84" t="s">
        <v>7</v>
      </c>
      <c r="F25" s="84" t="s">
        <v>1</v>
      </c>
      <c r="G25" s="84" t="s">
        <v>18</v>
      </c>
      <c r="H25" s="84" t="s">
        <v>19</v>
      </c>
      <c r="I25" s="84" t="s">
        <v>2</v>
      </c>
      <c r="J25" s="84" t="s">
        <v>3</v>
      </c>
      <c r="K25" s="84" t="s">
        <v>372</v>
      </c>
      <c r="L25" s="84" t="s">
        <v>4</v>
      </c>
      <c r="M25" s="85" t="s">
        <v>99</v>
      </c>
      <c r="Q25" s="135"/>
      <c r="R25" s="242"/>
    </row>
    <row r="26" spans="1:18" ht="24.6" customHeight="1" x14ac:dyDescent="0.3">
      <c r="A26" s="150">
        <v>763663</v>
      </c>
      <c r="B26" s="140" t="s">
        <v>212</v>
      </c>
      <c r="C26" s="141" t="s">
        <v>184</v>
      </c>
      <c r="D26" s="113" t="s">
        <v>21</v>
      </c>
      <c r="E26" s="113" t="s">
        <v>21</v>
      </c>
      <c r="F26" s="82">
        <v>100</v>
      </c>
      <c r="G26" s="82" t="s">
        <v>21</v>
      </c>
      <c r="H26" s="113">
        <v>8</v>
      </c>
      <c r="I26" s="82" t="s">
        <v>21</v>
      </c>
      <c r="J26" s="90" t="s">
        <v>16</v>
      </c>
      <c r="K26" s="90" t="s">
        <v>373</v>
      </c>
      <c r="L26" s="72" t="s">
        <v>10</v>
      </c>
      <c r="M26" s="73">
        <v>1.38</v>
      </c>
      <c r="Q26" s="135"/>
      <c r="R26" s="242"/>
    </row>
    <row r="27" spans="1:18" ht="24.6" customHeight="1" x14ac:dyDescent="0.3">
      <c r="A27" s="243">
        <v>763762</v>
      </c>
      <c r="B27" s="60" t="s">
        <v>213</v>
      </c>
      <c r="C27" s="38" t="s">
        <v>185</v>
      </c>
      <c r="D27" s="17" t="s">
        <v>21</v>
      </c>
      <c r="E27" s="17" t="s">
        <v>21</v>
      </c>
      <c r="F27" s="14">
        <v>100</v>
      </c>
      <c r="G27" s="14" t="s">
        <v>21</v>
      </c>
      <c r="H27" s="17">
        <v>8.3000000000000007</v>
      </c>
      <c r="I27" s="14" t="s">
        <v>21</v>
      </c>
      <c r="J27" s="5" t="s">
        <v>16</v>
      </c>
      <c r="K27" s="5" t="s">
        <v>373</v>
      </c>
      <c r="L27" s="8" t="s">
        <v>10</v>
      </c>
      <c r="M27" s="74">
        <v>1.94</v>
      </c>
      <c r="Q27" s="135"/>
      <c r="R27" s="242"/>
    </row>
    <row r="28" spans="1:18" ht="24.6" customHeight="1" x14ac:dyDescent="0.3">
      <c r="A28" s="243">
        <v>763767</v>
      </c>
      <c r="B28" s="60" t="s">
        <v>214</v>
      </c>
      <c r="C28" s="38" t="s">
        <v>186</v>
      </c>
      <c r="D28" s="17" t="s">
        <v>21</v>
      </c>
      <c r="E28" s="17" t="s">
        <v>21</v>
      </c>
      <c r="F28" s="14">
        <v>100</v>
      </c>
      <c r="G28" s="14" t="s">
        <v>21</v>
      </c>
      <c r="H28" s="17">
        <v>14</v>
      </c>
      <c r="I28" s="14" t="s">
        <v>21</v>
      </c>
      <c r="J28" s="5" t="s">
        <v>16</v>
      </c>
      <c r="K28" s="5" t="s">
        <v>373</v>
      </c>
      <c r="L28" s="8" t="s">
        <v>10</v>
      </c>
      <c r="M28" s="74">
        <v>2.31</v>
      </c>
      <c r="Q28" s="135"/>
      <c r="R28" s="242"/>
    </row>
    <row r="29" spans="1:18" ht="24.6" customHeight="1" x14ac:dyDescent="0.3">
      <c r="A29" s="243">
        <v>763770</v>
      </c>
      <c r="B29" s="60" t="s">
        <v>215</v>
      </c>
      <c r="C29" s="38" t="s">
        <v>187</v>
      </c>
      <c r="D29" s="17" t="s">
        <v>21</v>
      </c>
      <c r="E29" s="17" t="s">
        <v>21</v>
      </c>
      <c r="F29" s="14">
        <v>100</v>
      </c>
      <c r="G29" s="14" t="s">
        <v>21</v>
      </c>
      <c r="H29" s="17">
        <v>17</v>
      </c>
      <c r="I29" s="14" t="s">
        <v>21</v>
      </c>
      <c r="J29" s="5" t="s">
        <v>16</v>
      </c>
      <c r="K29" s="5" t="s">
        <v>373</v>
      </c>
      <c r="L29" s="8" t="s">
        <v>10</v>
      </c>
      <c r="M29" s="74">
        <v>2.84</v>
      </c>
      <c r="Q29" s="135"/>
      <c r="R29" s="242"/>
    </row>
    <row r="30" spans="1:18" ht="24.6" customHeight="1" thickBot="1" x14ac:dyDescent="0.35">
      <c r="A30" s="154">
        <v>763726</v>
      </c>
      <c r="B30" s="142" t="s">
        <v>216</v>
      </c>
      <c r="C30" s="143" t="s">
        <v>188</v>
      </c>
      <c r="D30" s="120" t="s">
        <v>21</v>
      </c>
      <c r="E30" s="120" t="s">
        <v>21</v>
      </c>
      <c r="F30" s="77">
        <v>100</v>
      </c>
      <c r="G30" s="77" t="s">
        <v>21</v>
      </c>
      <c r="H30" s="120">
        <v>19.5</v>
      </c>
      <c r="I30" s="77" t="s">
        <v>21</v>
      </c>
      <c r="J30" s="98" t="s">
        <v>16</v>
      </c>
      <c r="K30" s="98" t="s">
        <v>373</v>
      </c>
      <c r="L30" s="80" t="s">
        <v>10</v>
      </c>
      <c r="M30" s="81">
        <v>3.18</v>
      </c>
      <c r="Q30" s="135"/>
      <c r="R30" s="242"/>
    </row>
    <row r="31" spans="1:18" ht="15" thickBot="1" x14ac:dyDescent="0.35">
      <c r="Q31" s="135"/>
      <c r="R31" s="242"/>
    </row>
    <row r="32" spans="1:18" s="248" customFormat="1" ht="31.5" customHeight="1" x14ac:dyDescent="0.4">
      <c r="A32" s="275" t="s">
        <v>189</v>
      </c>
      <c r="B32" s="276"/>
      <c r="C32" s="276"/>
      <c r="D32" s="276"/>
      <c r="E32" s="276"/>
      <c r="F32" s="276"/>
      <c r="G32" s="276"/>
      <c r="H32" s="276"/>
      <c r="I32" s="276"/>
      <c r="J32" s="276"/>
      <c r="K32" s="276"/>
      <c r="L32" s="276"/>
      <c r="M32" s="277"/>
    </row>
    <row r="33" spans="1:18" ht="31.8" thickBot="1" x14ac:dyDescent="0.35">
      <c r="A33" s="83" t="s">
        <v>0</v>
      </c>
      <c r="B33" s="84" t="s">
        <v>101</v>
      </c>
      <c r="C33" s="84" t="s">
        <v>5</v>
      </c>
      <c r="D33" s="84" t="s">
        <v>6</v>
      </c>
      <c r="E33" s="84" t="s">
        <v>7</v>
      </c>
      <c r="F33" s="84" t="s">
        <v>1</v>
      </c>
      <c r="G33" s="84" t="s">
        <v>18</v>
      </c>
      <c r="H33" s="84" t="s">
        <v>19</v>
      </c>
      <c r="I33" s="84" t="s">
        <v>2</v>
      </c>
      <c r="J33" s="84" t="s">
        <v>3</v>
      </c>
      <c r="K33" s="84" t="s">
        <v>372</v>
      </c>
      <c r="L33" s="84" t="s">
        <v>4</v>
      </c>
      <c r="M33" s="85" t="s">
        <v>99</v>
      </c>
      <c r="Q33" s="135"/>
      <c r="R33" s="242"/>
    </row>
    <row r="34" spans="1:18" ht="26.1" customHeight="1" x14ac:dyDescent="0.3">
      <c r="A34" s="150">
        <v>763665</v>
      </c>
      <c r="B34" s="140" t="s">
        <v>217</v>
      </c>
      <c r="C34" s="141" t="s">
        <v>190</v>
      </c>
      <c r="D34" s="113" t="s">
        <v>21</v>
      </c>
      <c r="E34" s="113" t="s">
        <v>21</v>
      </c>
      <c r="F34" s="82">
        <v>100</v>
      </c>
      <c r="G34" s="82" t="s">
        <v>21</v>
      </c>
      <c r="H34" s="113">
        <v>5.8</v>
      </c>
      <c r="I34" s="82" t="s">
        <v>21</v>
      </c>
      <c r="J34" s="90" t="s">
        <v>16</v>
      </c>
      <c r="K34" s="90" t="s">
        <v>373</v>
      </c>
      <c r="L34" s="72" t="s">
        <v>10</v>
      </c>
      <c r="M34" s="73">
        <v>3</v>
      </c>
      <c r="Q34" s="135"/>
      <c r="R34" s="242"/>
    </row>
    <row r="35" spans="1:18" ht="26.1" customHeight="1" x14ac:dyDescent="0.3">
      <c r="A35" s="243">
        <v>763765</v>
      </c>
      <c r="B35" s="60" t="s">
        <v>218</v>
      </c>
      <c r="C35" s="38" t="s">
        <v>191</v>
      </c>
      <c r="D35" s="17" t="s">
        <v>21</v>
      </c>
      <c r="E35" s="17" t="s">
        <v>21</v>
      </c>
      <c r="F35" s="14">
        <v>100</v>
      </c>
      <c r="G35" s="14" t="s">
        <v>21</v>
      </c>
      <c r="H35" s="17">
        <v>8.1</v>
      </c>
      <c r="I35" s="14" t="s">
        <v>21</v>
      </c>
      <c r="J35" s="5" t="s">
        <v>16</v>
      </c>
      <c r="K35" s="5" t="s">
        <v>373</v>
      </c>
      <c r="L35" s="8" t="s">
        <v>10</v>
      </c>
      <c r="M35" s="74">
        <v>3.32</v>
      </c>
      <c r="Q35" s="135"/>
      <c r="R35" s="242"/>
    </row>
    <row r="36" spans="1:18" ht="26.1" customHeight="1" x14ac:dyDescent="0.3">
      <c r="A36" s="243">
        <v>763768</v>
      </c>
      <c r="B36" s="60" t="s">
        <v>219</v>
      </c>
      <c r="C36" s="38" t="s">
        <v>192</v>
      </c>
      <c r="D36" s="17" t="s">
        <v>21</v>
      </c>
      <c r="E36" s="17" t="s">
        <v>21</v>
      </c>
      <c r="F36" s="14">
        <v>100</v>
      </c>
      <c r="G36" s="14" t="s">
        <v>21</v>
      </c>
      <c r="H36" s="17">
        <v>11</v>
      </c>
      <c r="I36" s="14" t="s">
        <v>21</v>
      </c>
      <c r="J36" s="5" t="s">
        <v>16</v>
      </c>
      <c r="K36" s="5" t="s">
        <v>373</v>
      </c>
      <c r="L36" s="8" t="s">
        <v>10</v>
      </c>
      <c r="M36" s="74">
        <v>3.69</v>
      </c>
      <c r="Q36" s="135"/>
      <c r="R36" s="242"/>
    </row>
    <row r="37" spans="1:18" ht="26.1" customHeight="1" x14ac:dyDescent="0.3">
      <c r="A37" s="243">
        <v>763771</v>
      </c>
      <c r="B37" s="60" t="s">
        <v>220</v>
      </c>
      <c r="C37" s="38" t="s">
        <v>193</v>
      </c>
      <c r="D37" s="17" t="s">
        <v>21</v>
      </c>
      <c r="E37" s="17" t="s">
        <v>21</v>
      </c>
      <c r="F37" s="14">
        <v>100</v>
      </c>
      <c r="G37" s="14" t="s">
        <v>21</v>
      </c>
      <c r="H37" s="17">
        <v>12.5</v>
      </c>
      <c r="I37" s="14" t="s">
        <v>21</v>
      </c>
      <c r="J37" s="5" t="s">
        <v>16</v>
      </c>
      <c r="K37" s="5" t="s">
        <v>373</v>
      </c>
      <c r="L37" s="8" t="s">
        <v>10</v>
      </c>
      <c r="M37" s="74">
        <v>3.95</v>
      </c>
      <c r="Q37" s="135"/>
      <c r="R37" s="242"/>
    </row>
    <row r="38" spans="1:18" ht="26.1" customHeight="1" thickBot="1" x14ac:dyDescent="0.35">
      <c r="A38" s="154">
        <v>763725</v>
      </c>
      <c r="B38" s="142" t="s">
        <v>221</v>
      </c>
      <c r="C38" s="143" t="s">
        <v>194</v>
      </c>
      <c r="D38" s="120" t="s">
        <v>21</v>
      </c>
      <c r="E38" s="120" t="s">
        <v>21</v>
      </c>
      <c r="F38" s="77">
        <v>100</v>
      </c>
      <c r="G38" s="77" t="s">
        <v>21</v>
      </c>
      <c r="H38" s="120">
        <v>12.5</v>
      </c>
      <c r="I38" s="77" t="s">
        <v>21</v>
      </c>
      <c r="J38" s="98" t="s">
        <v>16</v>
      </c>
      <c r="K38" s="98" t="s">
        <v>373</v>
      </c>
      <c r="L38" s="80" t="s">
        <v>10</v>
      </c>
      <c r="M38" s="81">
        <v>4.25</v>
      </c>
      <c r="Q38" s="135"/>
      <c r="R38" s="242"/>
    </row>
    <row r="39" spans="1:18" x14ac:dyDescent="0.3">
      <c r="Q39" s="135"/>
      <c r="R39" s="242"/>
    </row>
    <row r="40" spans="1:18" ht="15" thickBot="1" x14ac:dyDescent="0.35">
      <c r="Q40" s="135"/>
      <c r="R40" s="242"/>
    </row>
    <row r="41" spans="1:18" s="248" customFormat="1" ht="31.5" customHeight="1" x14ac:dyDescent="0.4">
      <c r="A41" s="275" t="s">
        <v>195</v>
      </c>
      <c r="B41" s="276"/>
      <c r="C41" s="276"/>
      <c r="D41" s="276"/>
      <c r="E41" s="276"/>
      <c r="F41" s="276"/>
      <c r="G41" s="276"/>
      <c r="H41" s="276"/>
      <c r="I41" s="276"/>
      <c r="J41" s="276"/>
      <c r="K41" s="276"/>
      <c r="L41" s="276"/>
      <c r="M41" s="277"/>
    </row>
    <row r="42" spans="1:18" ht="31.8" thickBot="1" x14ac:dyDescent="0.35">
      <c r="A42" s="83" t="s">
        <v>0</v>
      </c>
      <c r="B42" s="84" t="s">
        <v>101</v>
      </c>
      <c r="C42" s="84" t="s">
        <v>5</v>
      </c>
      <c r="D42" s="84" t="s">
        <v>6</v>
      </c>
      <c r="E42" s="84" t="s">
        <v>7</v>
      </c>
      <c r="F42" s="84" t="s">
        <v>1</v>
      </c>
      <c r="G42" s="84" t="s">
        <v>18</v>
      </c>
      <c r="H42" s="84" t="s">
        <v>19</v>
      </c>
      <c r="I42" s="84" t="s">
        <v>2</v>
      </c>
      <c r="J42" s="84" t="s">
        <v>3</v>
      </c>
      <c r="K42" s="84" t="s">
        <v>372</v>
      </c>
      <c r="L42" s="84" t="s">
        <v>4</v>
      </c>
      <c r="M42" s="85" t="s">
        <v>99</v>
      </c>
      <c r="Q42" s="135"/>
      <c r="R42" s="242"/>
    </row>
    <row r="43" spans="1:18" ht="30.6" customHeight="1" x14ac:dyDescent="0.3">
      <c r="A43" s="150">
        <v>763664</v>
      </c>
      <c r="B43" s="140" t="s">
        <v>222</v>
      </c>
      <c r="C43" s="141" t="s">
        <v>196</v>
      </c>
      <c r="D43" s="113" t="s">
        <v>21</v>
      </c>
      <c r="E43" s="113" t="s">
        <v>21</v>
      </c>
      <c r="F43" s="82">
        <v>100</v>
      </c>
      <c r="G43" s="82" t="s">
        <v>21</v>
      </c>
      <c r="H43" s="113">
        <v>5.8</v>
      </c>
      <c r="I43" s="82" t="s">
        <v>21</v>
      </c>
      <c r="J43" s="90" t="s">
        <v>16</v>
      </c>
      <c r="K43" s="90" t="s">
        <v>373</v>
      </c>
      <c r="L43" s="72" t="s">
        <v>10</v>
      </c>
      <c r="M43" s="73">
        <v>1.52</v>
      </c>
      <c r="Q43" s="135"/>
      <c r="R43" s="242"/>
    </row>
    <row r="44" spans="1:18" ht="30.6" customHeight="1" x14ac:dyDescent="0.3">
      <c r="A44" s="243">
        <v>763766</v>
      </c>
      <c r="B44" s="60" t="s">
        <v>223</v>
      </c>
      <c r="C44" s="38" t="s">
        <v>197</v>
      </c>
      <c r="D44" s="17" t="s">
        <v>21</v>
      </c>
      <c r="E44" s="17" t="s">
        <v>21</v>
      </c>
      <c r="F44" s="14">
        <v>100</v>
      </c>
      <c r="G44" s="14" t="s">
        <v>21</v>
      </c>
      <c r="H44" s="17">
        <v>8.1</v>
      </c>
      <c r="I44" s="14" t="s">
        <v>21</v>
      </c>
      <c r="J44" s="5" t="s">
        <v>16</v>
      </c>
      <c r="K44" s="5" t="s">
        <v>373</v>
      </c>
      <c r="L44" s="8" t="s">
        <v>10</v>
      </c>
      <c r="M44" s="74">
        <v>1.62</v>
      </c>
      <c r="Q44" s="135"/>
      <c r="R44" s="242"/>
    </row>
    <row r="45" spans="1:18" ht="30.6" customHeight="1" x14ac:dyDescent="0.3">
      <c r="A45" s="243">
        <v>763769</v>
      </c>
      <c r="B45" s="60" t="s">
        <v>224</v>
      </c>
      <c r="C45" s="38" t="s">
        <v>198</v>
      </c>
      <c r="D45" s="17" t="s">
        <v>21</v>
      </c>
      <c r="E45" s="17" t="s">
        <v>21</v>
      </c>
      <c r="F45" s="14">
        <v>100</v>
      </c>
      <c r="G45" s="14" t="s">
        <v>21</v>
      </c>
      <c r="H45" s="17">
        <v>11</v>
      </c>
      <c r="I45" s="14" t="s">
        <v>21</v>
      </c>
      <c r="J45" s="5" t="s">
        <v>16</v>
      </c>
      <c r="K45" s="5" t="s">
        <v>373</v>
      </c>
      <c r="L45" s="8" t="s">
        <v>10</v>
      </c>
      <c r="M45" s="74">
        <v>2.0699999999999998</v>
      </c>
      <c r="Q45" s="135"/>
      <c r="R45" s="242"/>
    </row>
    <row r="46" spans="1:18" ht="30.6" customHeight="1" x14ac:dyDescent="0.3">
      <c r="A46" s="243">
        <v>763772</v>
      </c>
      <c r="B46" s="60" t="s">
        <v>225</v>
      </c>
      <c r="C46" s="38" t="s">
        <v>199</v>
      </c>
      <c r="D46" s="17" t="s">
        <v>21</v>
      </c>
      <c r="E46" s="17" t="s">
        <v>21</v>
      </c>
      <c r="F46" s="14">
        <v>100</v>
      </c>
      <c r="G46" s="14" t="s">
        <v>21</v>
      </c>
      <c r="H46" s="17">
        <v>14</v>
      </c>
      <c r="I46" s="14" t="s">
        <v>21</v>
      </c>
      <c r="J46" s="5" t="s">
        <v>16</v>
      </c>
      <c r="K46" s="5" t="s">
        <v>373</v>
      </c>
      <c r="L46" s="8" t="s">
        <v>10</v>
      </c>
      <c r="M46" s="74">
        <v>2.35</v>
      </c>
      <c r="Q46" s="135"/>
      <c r="R46" s="242"/>
    </row>
    <row r="47" spans="1:18" ht="30.6" customHeight="1" thickBot="1" x14ac:dyDescent="0.35">
      <c r="A47" s="154">
        <v>763724</v>
      </c>
      <c r="B47" s="142" t="s">
        <v>226</v>
      </c>
      <c r="C47" s="143" t="s">
        <v>200</v>
      </c>
      <c r="D47" s="120" t="s">
        <v>21</v>
      </c>
      <c r="E47" s="120" t="s">
        <v>21</v>
      </c>
      <c r="F47" s="77">
        <v>100</v>
      </c>
      <c r="G47" s="77" t="s">
        <v>21</v>
      </c>
      <c r="H47" s="120">
        <v>14</v>
      </c>
      <c r="I47" s="77" t="s">
        <v>21</v>
      </c>
      <c r="J47" s="98" t="s">
        <v>16</v>
      </c>
      <c r="K47" s="98" t="s">
        <v>373</v>
      </c>
      <c r="L47" s="80" t="s">
        <v>10</v>
      </c>
      <c r="M47" s="81">
        <v>2.56</v>
      </c>
      <c r="Q47" s="135"/>
      <c r="R47" s="242"/>
    </row>
  </sheetData>
  <sheetProtection algorithmName="SHA-512" hashValue="dmcLejm464M4b9j+PsVmjA1y2bvHb8rnew70/wUJxQiuXcrJo3jUfvY0ul5eUoPrc6Io70UszD43qrGl5yNDnw==" saltValue="Rs9CgzwhEfWjQi6LKEVu1w==" spinCount="100000" sheet="1" objects="1" scenarios="1"/>
  <mergeCells count="6">
    <mergeCell ref="A41:M41"/>
    <mergeCell ref="A1:M1"/>
    <mergeCell ref="A2:M2"/>
    <mergeCell ref="A10:M10"/>
    <mergeCell ref="A24:M24"/>
    <mergeCell ref="A32:M32"/>
  </mergeCells>
  <conditionalFormatting sqref="L4:L9">
    <cfRule type="containsText" dxfId="27" priority="21" operator="containsText" text="Rojo">
      <formula>NOT(ISERROR(SEARCH("Rojo",L4)))</formula>
    </cfRule>
    <cfRule type="containsText" dxfId="26" priority="22" operator="containsText" text="Amarillo">
      <formula>NOT(ISERROR(SEARCH("Amarillo",L4)))</formula>
    </cfRule>
  </conditionalFormatting>
  <conditionalFormatting sqref="L12:L22">
    <cfRule type="containsText" dxfId="25" priority="13" operator="containsText" text="Rojo">
      <formula>NOT(ISERROR(SEARCH("Rojo",L12)))</formula>
    </cfRule>
    <cfRule type="containsText" dxfId="24" priority="14" operator="containsText" text="Amarillo">
      <formula>NOT(ISERROR(SEARCH("Amarillo",L12)))</formula>
    </cfRule>
  </conditionalFormatting>
  <conditionalFormatting sqref="L26:L30">
    <cfRule type="containsText" dxfId="23" priority="5" operator="containsText" text="Rojo">
      <formula>NOT(ISERROR(SEARCH("Rojo",L26)))</formula>
    </cfRule>
    <cfRule type="containsText" dxfId="22" priority="6" operator="containsText" text="Amarillo">
      <formula>NOT(ISERROR(SEARCH("Amarillo",L26)))</formula>
    </cfRule>
  </conditionalFormatting>
  <conditionalFormatting sqref="L34:L38">
    <cfRule type="containsText" dxfId="21" priority="3" operator="containsText" text="Rojo">
      <formula>NOT(ISERROR(SEARCH("Rojo",L34)))</formula>
    </cfRule>
    <cfRule type="containsText" dxfId="20" priority="4" operator="containsText" text="Amarillo">
      <formula>NOT(ISERROR(SEARCH("Amarillo",L34)))</formula>
    </cfRule>
  </conditionalFormatting>
  <conditionalFormatting sqref="L43:L47">
    <cfRule type="containsText" dxfId="19" priority="1" operator="containsText" text="Rojo">
      <formula>NOT(ISERROR(SEARCH("Rojo",L43)))</formula>
    </cfRule>
    <cfRule type="containsText" dxfId="18" priority="2" operator="containsText" text="Amarillo">
      <formula>NOT(ISERROR(SEARCH("Amarillo",L43)))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8D573C-5627-483E-AC17-F9CC1D675178}">
  <dimension ref="A1:T32"/>
  <sheetViews>
    <sheetView zoomScale="70" zoomScaleNormal="70" workbookViewId="0">
      <selection activeCell="A4" sqref="A4"/>
    </sheetView>
  </sheetViews>
  <sheetFormatPr baseColWidth="10" defaultRowHeight="14.4" x14ac:dyDescent="0.3"/>
  <cols>
    <col min="1" max="1" width="33.109375" customWidth="1"/>
    <col min="2" max="2" width="28.33203125" customWidth="1"/>
    <col min="3" max="3" width="71.5546875" bestFit="1" customWidth="1"/>
    <col min="4" max="4" width="17.44140625" customWidth="1"/>
    <col min="5" max="5" width="12.44140625" customWidth="1"/>
    <col min="6" max="6" width="11.44140625"/>
    <col min="8" max="13" width="12.44140625" customWidth="1"/>
    <col min="14" max="14" width="13.5546875" customWidth="1"/>
    <col min="15" max="15" width="13.6640625" bestFit="1" customWidth="1"/>
    <col min="16" max="16" width="29.33203125" customWidth="1"/>
  </cols>
  <sheetData>
    <row r="1" spans="1:20" ht="25.2" thickBot="1" x14ac:dyDescent="0.35">
      <c r="A1" s="281" t="s">
        <v>227</v>
      </c>
      <c r="B1" s="282"/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N1" s="282"/>
      <c r="O1" s="283"/>
    </row>
    <row r="2" spans="1:20" s="248" customFormat="1" ht="33" customHeight="1" x14ac:dyDescent="0.4">
      <c r="A2" s="284" t="s">
        <v>272</v>
      </c>
      <c r="B2" s="285"/>
      <c r="C2" s="285"/>
      <c r="D2" s="285"/>
      <c r="E2" s="285"/>
      <c r="F2" s="285"/>
      <c r="G2" s="285"/>
      <c r="H2" s="285"/>
      <c r="I2" s="285"/>
      <c r="J2" s="285"/>
      <c r="K2" s="285"/>
      <c r="L2" s="285"/>
      <c r="M2" s="285"/>
      <c r="N2" s="285"/>
      <c r="O2" s="286"/>
    </row>
    <row r="3" spans="1:20" ht="31.5" customHeight="1" thickBot="1" x14ac:dyDescent="0.35">
      <c r="A3" s="83" t="s">
        <v>0</v>
      </c>
      <c r="B3" s="84" t="s">
        <v>101</v>
      </c>
      <c r="C3" s="84" t="s">
        <v>5</v>
      </c>
      <c r="D3" s="84" t="s">
        <v>231</v>
      </c>
      <c r="E3" s="84" t="s">
        <v>6</v>
      </c>
      <c r="F3" s="84" t="s">
        <v>232</v>
      </c>
      <c r="G3" s="84" t="s">
        <v>7</v>
      </c>
      <c r="H3" s="84" t="s">
        <v>1</v>
      </c>
      <c r="I3" s="84" t="s">
        <v>18</v>
      </c>
      <c r="J3" s="84" t="s">
        <v>19</v>
      </c>
      <c r="K3" s="84" t="s">
        <v>2</v>
      </c>
      <c r="L3" s="84" t="s">
        <v>3</v>
      </c>
      <c r="M3" s="84" t="s">
        <v>372</v>
      </c>
      <c r="N3" s="84" t="s">
        <v>4</v>
      </c>
      <c r="O3" s="85" t="s">
        <v>97</v>
      </c>
    </row>
    <row r="4" spans="1:20" s="3" customFormat="1" ht="117.75" customHeight="1" x14ac:dyDescent="0.3">
      <c r="A4" s="150">
        <v>785305</v>
      </c>
      <c r="B4" s="140" t="s">
        <v>233</v>
      </c>
      <c r="C4" s="141" t="s">
        <v>228</v>
      </c>
      <c r="D4" s="151">
        <v>1.4</v>
      </c>
      <c r="E4" s="151">
        <v>3000</v>
      </c>
      <c r="F4" s="71" t="s">
        <v>230</v>
      </c>
      <c r="G4" s="71">
        <v>50</v>
      </c>
      <c r="H4" s="151">
        <v>10</v>
      </c>
      <c r="I4" s="71">
        <v>30</v>
      </c>
      <c r="J4" s="90">
        <v>11.3</v>
      </c>
      <c r="K4" s="152">
        <v>36</v>
      </c>
      <c r="L4" s="153" t="s">
        <v>20</v>
      </c>
      <c r="M4" s="153" t="s">
        <v>373</v>
      </c>
      <c r="N4" s="72" t="s">
        <v>10</v>
      </c>
      <c r="O4" s="73">
        <v>14.3</v>
      </c>
      <c r="Q4" s="135"/>
      <c r="R4" s="242"/>
      <c r="S4"/>
      <c r="T4"/>
    </row>
    <row r="5" spans="1:20" s="3" customFormat="1" ht="117.75" customHeight="1" thickBot="1" x14ac:dyDescent="0.35">
      <c r="A5" s="154">
        <v>785307</v>
      </c>
      <c r="B5" s="142" t="s">
        <v>234</v>
      </c>
      <c r="C5" s="143" t="s">
        <v>229</v>
      </c>
      <c r="D5" s="155">
        <v>1.35</v>
      </c>
      <c r="E5" s="155">
        <v>3000</v>
      </c>
      <c r="F5" s="79" t="s">
        <v>230</v>
      </c>
      <c r="G5" s="79">
        <v>35</v>
      </c>
      <c r="H5" s="155">
        <v>10</v>
      </c>
      <c r="I5" s="79">
        <v>30</v>
      </c>
      <c r="J5" s="98">
        <v>5.7</v>
      </c>
      <c r="K5" s="156">
        <v>36</v>
      </c>
      <c r="L5" s="157" t="s">
        <v>20</v>
      </c>
      <c r="M5" s="157" t="s">
        <v>373</v>
      </c>
      <c r="N5" s="80" t="s">
        <v>10</v>
      </c>
      <c r="O5" s="81">
        <v>8.4700000000000006</v>
      </c>
      <c r="Q5" s="135"/>
      <c r="R5" s="242"/>
      <c r="S5"/>
      <c r="T5"/>
    </row>
    <row r="6" spans="1:20" ht="15" thickBot="1" x14ac:dyDescent="0.35">
      <c r="Q6" s="135"/>
      <c r="R6" s="242"/>
    </row>
    <row r="7" spans="1:20" s="248" customFormat="1" ht="33" customHeight="1" x14ac:dyDescent="0.4">
      <c r="A7" s="275" t="s">
        <v>273</v>
      </c>
      <c r="B7" s="276"/>
      <c r="C7" s="276"/>
      <c r="D7" s="276"/>
      <c r="E7" s="276"/>
      <c r="F7" s="276"/>
      <c r="G7" s="276"/>
      <c r="H7" s="276"/>
      <c r="I7" s="276"/>
      <c r="J7" s="276"/>
      <c r="K7" s="276"/>
      <c r="L7" s="276"/>
      <c r="M7" s="276"/>
      <c r="N7" s="276"/>
      <c r="O7" s="277"/>
      <c r="Q7" s="249"/>
      <c r="R7" s="250"/>
    </row>
    <row r="8" spans="1:20" ht="31.8" thickBot="1" x14ac:dyDescent="0.35">
      <c r="A8" s="83" t="s">
        <v>0</v>
      </c>
      <c r="B8" s="84" t="s">
        <v>101</v>
      </c>
      <c r="C8" s="84" t="s">
        <v>5</v>
      </c>
      <c r="D8" s="84" t="s">
        <v>231</v>
      </c>
      <c r="E8" s="84" t="s">
        <v>6</v>
      </c>
      <c r="F8" s="84" t="s">
        <v>232</v>
      </c>
      <c r="G8" s="84" t="s">
        <v>7</v>
      </c>
      <c r="H8" s="84" t="s">
        <v>1</v>
      </c>
      <c r="I8" s="84" t="s">
        <v>18</v>
      </c>
      <c r="J8" s="84" t="s">
        <v>19</v>
      </c>
      <c r="K8" s="84" t="s">
        <v>2</v>
      </c>
      <c r="L8" s="84" t="s">
        <v>3</v>
      </c>
      <c r="M8" s="84" t="s">
        <v>372</v>
      </c>
      <c r="N8" s="84" t="s">
        <v>4</v>
      </c>
      <c r="O8" s="85" t="s">
        <v>97</v>
      </c>
      <c r="Q8" s="135"/>
      <c r="R8" s="242"/>
    </row>
    <row r="9" spans="1:20" s="3" customFormat="1" ht="116.25" customHeight="1" x14ac:dyDescent="0.3">
      <c r="A9" s="150">
        <v>785312</v>
      </c>
      <c r="B9" s="140" t="s">
        <v>268</v>
      </c>
      <c r="C9" s="141" t="s">
        <v>235</v>
      </c>
      <c r="D9" s="151">
        <v>1.4</v>
      </c>
      <c r="E9" s="151">
        <v>3000</v>
      </c>
      <c r="F9" s="71" t="s">
        <v>230</v>
      </c>
      <c r="G9" s="71">
        <v>50</v>
      </c>
      <c r="H9" s="151">
        <v>10</v>
      </c>
      <c r="I9" s="71">
        <v>30</v>
      </c>
      <c r="J9" s="90">
        <v>11.8</v>
      </c>
      <c r="K9" s="152">
        <v>36</v>
      </c>
      <c r="L9" s="153" t="s">
        <v>20</v>
      </c>
      <c r="M9" s="153" t="s">
        <v>373</v>
      </c>
      <c r="N9" s="72" t="s">
        <v>10</v>
      </c>
      <c r="O9" s="73">
        <v>15.290000000000001</v>
      </c>
      <c r="Q9" s="135"/>
      <c r="R9" s="242"/>
      <c r="S9"/>
      <c r="T9"/>
    </row>
    <row r="10" spans="1:20" s="3" customFormat="1" ht="116.25" customHeight="1" x14ac:dyDescent="0.3">
      <c r="A10" s="158">
        <v>785302</v>
      </c>
      <c r="B10" s="138" t="s">
        <v>269</v>
      </c>
      <c r="C10" s="139" t="s">
        <v>236</v>
      </c>
      <c r="D10" s="149">
        <v>1.4</v>
      </c>
      <c r="E10" s="149">
        <v>3000</v>
      </c>
      <c r="F10" s="68" t="s">
        <v>230</v>
      </c>
      <c r="G10" s="68">
        <v>50</v>
      </c>
      <c r="H10" s="149">
        <v>10</v>
      </c>
      <c r="I10" s="68">
        <v>30</v>
      </c>
      <c r="J10" s="50">
        <v>11.8</v>
      </c>
      <c r="K10" s="147">
        <v>36</v>
      </c>
      <c r="L10" s="148" t="s">
        <v>20</v>
      </c>
      <c r="M10" s="148" t="s">
        <v>373</v>
      </c>
      <c r="N10" s="8" t="s">
        <v>10</v>
      </c>
      <c r="O10" s="159">
        <v>15.290000000000001</v>
      </c>
      <c r="Q10" s="135"/>
      <c r="R10" s="242"/>
      <c r="S10"/>
      <c r="T10"/>
    </row>
    <row r="11" spans="1:20" s="3" customFormat="1" ht="116.25" customHeight="1" x14ac:dyDescent="0.3">
      <c r="A11" s="158">
        <v>785310</v>
      </c>
      <c r="B11" s="138" t="s">
        <v>270</v>
      </c>
      <c r="C11" s="139" t="s">
        <v>237</v>
      </c>
      <c r="D11" s="149">
        <v>1.4</v>
      </c>
      <c r="E11" s="149">
        <v>3000</v>
      </c>
      <c r="F11" s="68" t="s">
        <v>239</v>
      </c>
      <c r="G11" s="68">
        <v>50</v>
      </c>
      <c r="H11" s="149">
        <v>10</v>
      </c>
      <c r="I11" s="68">
        <v>30</v>
      </c>
      <c r="J11" s="50">
        <v>15</v>
      </c>
      <c r="K11" s="147">
        <v>36</v>
      </c>
      <c r="L11" s="148" t="s">
        <v>20</v>
      </c>
      <c r="M11" s="148" t="s">
        <v>373</v>
      </c>
      <c r="N11" s="8" t="s">
        <v>10</v>
      </c>
      <c r="O11" s="159">
        <v>18.59</v>
      </c>
      <c r="Q11" s="135"/>
      <c r="R11" s="242"/>
      <c r="S11"/>
      <c r="T11"/>
    </row>
    <row r="12" spans="1:20" s="3" customFormat="1" ht="116.25" customHeight="1" thickBot="1" x14ac:dyDescent="0.35">
      <c r="A12" s="160">
        <v>785337</v>
      </c>
      <c r="B12" s="161" t="s">
        <v>271</v>
      </c>
      <c r="C12" s="162" t="s">
        <v>238</v>
      </c>
      <c r="D12" s="163">
        <v>1.4</v>
      </c>
      <c r="E12" s="163">
        <v>3000</v>
      </c>
      <c r="F12" s="164" t="s">
        <v>230</v>
      </c>
      <c r="G12" s="164">
        <v>51</v>
      </c>
      <c r="H12" s="163">
        <v>10</v>
      </c>
      <c r="I12" s="164">
        <v>30</v>
      </c>
      <c r="J12" s="165">
        <v>12</v>
      </c>
      <c r="K12" s="166">
        <v>36</v>
      </c>
      <c r="L12" s="167" t="s">
        <v>20</v>
      </c>
      <c r="M12" s="167" t="s">
        <v>373</v>
      </c>
      <c r="N12" s="80" t="s">
        <v>10</v>
      </c>
      <c r="O12" s="168">
        <v>15.620000000000001</v>
      </c>
      <c r="Q12" s="135"/>
      <c r="R12" s="242"/>
      <c r="S12"/>
      <c r="T12"/>
    </row>
    <row r="13" spans="1:20" ht="15" thickBot="1" x14ac:dyDescent="0.35">
      <c r="Q13" s="135"/>
      <c r="R13" s="242"/>
    </row>
    <row r="14" spans="1:20" s="248" customFormat="1" ht="42.6" customHeight="1" x14ac:dyDescent="0.4">
      <c r="A14" s="275" t="s">
        <v>274</v>
      </c>
      <c r="B14" s="276"/>
      <c r="C14" s="276"/>
      <c r="D14" s="276"/>
      <c r="E14" s="276"/>
      <c r="F14" s="276"/>
      <c r="G14" s="276"/>
      <c r="H14" s="276"/>
      <c r="I14" s="276"/>
      <c r="J14" s="276"/>
      <c r="K14" s="276"/>
      <c r="L14" s="276"/>
      <c r="M14" s="276"/>
      <c r="N14" s="276"/>
      <c r="O14" s="277"/>
      <c r="Q14" s="249"/>
      <c r="R14" s="250"/>
    </row>
    <row r="15" spans="1:20" ht="31.8" thickBot="1" x14ac:dyDescent="0.35">
      <c r="A15" s="83" t="s">
        <v>0</v>
      </c>
      <c r="B15" s="84" t="s">
        <v>101</v>
      </c>
      <c r="C15" s="84" t="s">
        <v>5</v>
      </c>
      <c r="D15" s="84"/>
      <c r="E15" s="84" t="s">
        <v>6</v>
      </c>
      <c r="F15" s="84"/>
      <c r="G15" s="84" t="s">
        <v>7</v>
      </c>
      <c r="H15" s="84" t="s">
        <v>1</v>
      </c>
      <c r="I15" s="84" t="s">
        <v>18</v>
      </c>
      <c r="J15" s="84" t="s">
        <v>19</v>
      </c>
      <c r="K15" s="84" t="s">
        <v>2</v>
      </c>
      <c r="L15" s="84" t="s">
        <v>3</v>
      </c>
      <c r="M15" s="84" t="s">
        <v>372</v>
      </c>
      <c r="N15" s="84" t="s">
        <v>4</v>
      </c>
      <c r="O15" s="85" t="s">
        <v>97</v>
      </c>
      <c r="Q15" s="135"/>
      <c r="R15" s="242"/>
    </row>
    <row r="16" spans="1:20" s="3" customFormat="1" ht="110.25" customHeight="1" x14ac:dyDescent="0.3">
      <c r="A16" s="150">
        <v>785281</v>
      </c>
      <c r="B16" s="140" t="s">
        <v>264</v>
      </c>
      <c r="C16" s="141" t="s">
        <v>240</v>
      </c>
      <c r="D16" s="151">
        <v>1.5</v>
      </c>
      <c r="E16" s="151">
        <v>3000</v>
      </c>
      <c r="F16" s="71">
        <v>19</v>
      </c>
      <c r="G16" s="71">
        <v>50</v>
      </c>
      <c r="H16" s="151">
        <v>5</v>
      </c>
      <c r="I16" s="71">
        <v>15</v>
      </c>
      <c r="J16" s="90">
        <v>7.8</v>
      </c>
      <c r="K16" s="152">
        <v>60</v>
      </c>
      <c r="L16" s="153" t="s">
        <v>20</v>
      </c>
      <c r="M16" s="153" t="s">
        <v>373</v>
      </c>
      <c r="N16" s="72" t="s">
        <v>10</v>
      </c>
      <c r="O16" s="73">
        <v>15.620000000000001</v>
      </c>
      <c r="Q16" s="135"/>
      <c r="R16" s="242"/>
      <c r="S16"/>
      <c r="T16"/>
    </row>
    <row r="17" spans="1:20" s="3" customFormat="1" ht="110.25" customHeight="1" x14ac:dyDescent="0.3">
      <c r="A17" s="158">
        <v>785280</v>
      </c>
      <c r="B17" s="138" t="s">
        <v>265</v>
      </c>
      <c r="C17" s="139" t="s">
        <v>241</v>
      </c>
      <c r="D17" s="149">
        <v>1.5</v>
      </c>
      <c r="E17" s="149">
        <v>3000</v>
      </c>
      <c r="F17" s="68">
        <v>19</v>
      </c>
      <c r="G17" s="68">
        <v>100</v>
      </c>
      <c r="H17" s="149">
        <v>5</v>
      </c>
      <c r="I17" s="68">
        <v>15</v>
      </c>
      <c r="J17" s="50">
        <v>11.2</v>
      </c>
      <c r="K17" s="147">
        <v>36</v>
      </c>
      <c r="L17" s="148" t="s">
        <v>20</v>
      </c>
      <c r="M17" s="148" t="s">
        <v>373</v>
      </c>
      <c r="N17" s="8" t="s">
        <v>10</v>
      </c>
      <c r="O17" s="159">
        <v>23.1</v>
      </c>
      <c r="Q17" s="135"/>
      <c r="R17" s="242"/>
      <c r="S17"/>
      <c r="T17"/>
    </row>
    <row r="18" spans="1:20" s="3" customFormat="1" ht="110.25" customHeight="1" x14ac:dyDescent="0.3">
      <c r="A18" s="158">
        <v>785283</v>
      </c>
      <c r="B18" s="138" t="s">
        <v>266</v>
      </c>
      <c r="C18" s="139" t="s">
        <v>242</v>
      </c>
      <c r="D18" s="149">
        <v>1.5</v>
      </c>
      <c r="E18" s="149">
        <v>3000</v>
      </c>
      <c r="F18" s="68">
        <v>19</v>
      </c>
      <c r="G18" s="68">
        <v>112</v>
      </c>
      <c r="H18" s="149">
        <v>5</v>
      </c>
      <c r="I18" s="68">
        <v>15</v>
      </c>
      <c r="J18" s="50">
        <v>12.25</v>
      </c>
      <c r="K18" s="147">
        <v>15</v>
      </c>
      <c r="L18" s="148" t="s">
        <v>20</v>
      </c>
      <c r="M18" s="148" t="s">
        <v>373</v>
      </c>
      <c r="N18" s="8" t="s">
        <v>10</v>
      </c>
      <c r="O18" s="159">
        <v>26.84</v>
      </c>
      <c r="Q18" s="135"/>
      <c r="R18" s="242"/>
      <c r="S18"/>
      <c r="T18"/>
    </row>
    <row r="19" spans="1:20" s="3" customFormat="1" ht="110.25" customHeight="1" thickBot="1" x14ac:dyDescent="0.35">
      <c r="A19" s="160">
        <v>785282</v>
      </c>
      <c r="B19" s="161" t="s">
        <v>267</v>
      </c>
      <c r="C19" s="162" t="s">
        <v>243</v>
      </c>
      <c r="D19" s="163">
        <v>1.5</v>
      </c>
      <c r="E19" s="163">
        <v>3000</v>
      </c>
      <c r="F19" s="164">
        <v>19</v>
      </c>
      <c r="G19" s="164">
        <v>150</v>
      </c>
      <c r="H19" s="163">
        <v>5</v>
      </c>
      <c r="I19" s="164">
        <v>15</v>
      </c>
      <c r="J19" s="165">
        <v>14.7</v>
      </c>
      <c r="K19" s="166">
        <v>30</v>
      </c>
      <c r="L19" s="167" t="s">
        <v>20</v>
      </c>
      <c r="M19" s="167" t="s">
        <v>373</v>
      </c>
      <c r="N19" s="80" t="s">
        <v>10</v>
      </c>
      <c r="O19" s="168">
        <v>30.250000000000004</v>
      </c>
      <c r="Q19" s="135"/>
      <c r="R19" s="242"/>
      <c r="S19"/>
      <c r="T19"/>
    </row>
    <row r="20" spans="1:20" ht="15" thickBot="1" x14ac:dyDescent="0.35">
      <c r="Q20" s="135"/>
      <c r="R20" s="242"/>
    </row>
    <row r="21" spans="1:20" ht="39.9" customHeight="1" x14ac:dyDescent="0.3">
      <c r="A21" s="275" t="s">
        <v>11</v>
      </c>
      <c r="B21" s="276"/>
      <c r="C21" s="276"/>
      <c r="D21" s="276"/>
      <c r="E21" s="276"/>
      <c r="F21" s="276"/>
      <c r="G21" s="276"/>
      <c r="H21" s="276"/>
      <c r="I21" s="276"/>
      <c r="J21" s="276"/>
      <c r="K21" s="276"/>
      <c r="L21" s="276"/>
      <c r="M21" s="276"/>
      <c r="N21" s="276"/>
      <c r="O21" s="277"/>
      <c r="Q21" s="135"/>
      <c r="R21" s="242"/>
    </row>
    <row r="22" spans="1:20" ht="31.8" thickBot="1" x14ac:dyDescent="0.35">
      <c r="A22" s="83" t="s">
        <v>0</v>
      </c>
      <c r="B22" s="84" t="s">
        <v>101</v>
      </c>
      <c r="C22" s="84" t="s">
        <v>5</v>
      </c>
      <c r="D22" s="84"/>
      <c r="E22" s="84" t="s">
        <v>6</v>
      </c>
      <c r="F22" s="84"/>
      <c r="G22" s="84" t="s">
        <v>7</v>
      </c>
      <c r="H22" s="84" t="s">
        <v>1</v>
      </c>
      <c r="I22" s="84" t="s">
        <v>18</v>
      </c>
      <c r="J22" s="84" t="s">
        <v>19</v>
      </c>
      <c r="K22" s="84" t="s">
        <v>2</v>
      </c>
      <c r="L22" s="84" t="s">
        <v>3</v>
      </c>
      <c r="M22" s="84" t="s">
        <v>372</v>
      </c>
      <c r="N22" s="84" t="s">
        <v>4</v>
      </c>
      <c r="O22" s="85" t="s">
        <v>99</v>
      </c>
      <c r="Q22" s="135"/>
      <c r="R22" s="242"/>
    </row>
    <row r="23" spans="1:20" s="3" customFormat="1" ht="85.5" customHeight="1" x14ac:dyDescent="0.3">
      <c r="A23" s="150">
        <v>788726</v>
      </c>
      <c r="B23" s="140" t="s">
        <v>254</v>
      </c>
      <c r="C23" s="141" t="s">
        <v>244</v>
      </c>
      <c r="D23" s="151" t="s">
        <v>12</v>
      </c>
      <c r="E23" s="151" t="s">
        <v>12</v>
      </c>
      <c r="F23" s="71" t="s">
        <v>12</v>
      </c>
      <c r="G23" s="71" t="s">
        <v>12</v>
      </c>
      <c r="H23" s="151">
        <v>100</v>
      </c>
      <c r="I23" s="71" t="s">
        <v>12</v>
      </c>
      <c r="J23" s="90">
        <v>2</v>
      </c>
      <c r="K23" s="152" t="s">
        <v>12</v>
      </c>
      <c r="L23" s="153" t="s">
        <v>16</v>
      </c>
      <c r="M23" s="153" t="s">
        <v>373</v>
      </c>
      <c r="N23" s="72" t="s">
        <v>10</v>
      </c>
      <c r="O23" s="73">
        <v>1.63</v>
      </c>
      <c r="Q23" s="135"/>
      <c r="R23" s="242"/>
      <c r="S23"/>
      <c r="T23"/>
    </row>
    <row r="24" spans="1:20" s="3" customFormat="1" ht="85.5" customHeight="1" x14ac:dyDescent="0.3">
      <c r="A24" s="158">
        <v>788727</v>
      </c>
      <c r="B24" s="138" t="s">
        <v>255</v>
      </c>
      <c r="C24" s="139" t="s">
        <v>245</v>
      </c>
      <c r="D24" s="149" t="s">
        <v>12</v>
      </c>
      <c r="E24" s="149" t="s">
        <v>12</v>
      </c>
      <c r="F24" s="68" t="s">
        <v>12</v>
      </c>
      <c r="G24" s="68" t="s">
        <v>12</v>
      </c>
      <c r="H24" s="149">
        <v>100</v>
      </c>
      <c r="I24" s="68" t="s">
        <v>12</v>
      </c>
      <c r="J24" s="50">
        <v>2</v>
      </c>
      <c r="K24" s="147" t="s">
        <v>12</v>
      </c>
      <c r="L24" s="148" t="s">
        <v>16</v>
      </c>
      <c r="M24" s="148" t="s">
        <v>373</v>
      </c>
      <c r="N24" s="8" t="s">
        <v>10</v>
      </c>
      <c r="O24" s="159">
        <v>1.63</v>
      </c>
      <c r="Q24" s="135"/>
      <c r="R24" s="242"/>
      <c r="S24"/>
      <c r="T24"/>
    </row>
    <row r="25" spans="1:20" s="3" customFormat="1" ht="85.5" customHeight="1" x14ac:dyDescent="0.3">
      <c r="A25" s="158">
        <v>788786</v>
      </c>
      <c r="B25" s="138" t="s">
        <v>256</v>
      </c>
      <c r="C25" s="139" t="s">
        <v>246</v>
      </c>
      <c r="D25" s="149" t="s">
        <v>12</v>
      </c>
      <c r="E25" s="149" t="s">
        <v>12</v>
      </c>
      <c r="F25" s="68" t="s">
        <v>12</v>
      </c>
      <c r="G25" s="68" t="s">
        <v>12</v>
      </c>
      <c r="H25" s="149">
        <v>100</v>
      </c>
      <c r="I25" s="68" t="s">
        <v>12</v>
      </c>
      <c r="J25" s="50">
        <v>2</v>
      </c>
      <c r="K25" s="147" t="s">
        <v>12</v>
      </c>
      <c r="L25" s="148" t="s">
        <v>16</v>
      </c>
      <c r="M25" s="148" t="s">
        <v>373</v>
      </c>
      <c r="N25" s="8" t="s">
        <v>10</v>
      </c>
      <c r="O25" s="159">
        <v>1.63</v>
      </c>
      <c r="Q25" s="135"/>
      <c r="R25" s="242"/>
      <c r="S25"/>
      <c r="T25"/>
    </row>
    <row r="26" spans="1:20" s="3" customFormat="1" ht="85.5" customHeight="1" x14ac:dyDescent="0.3">
      <c r="A26" s="158">
        <v>788729</v>
      </c>
      <c r="B26" s="138" t="s">
        <v>257</v>
      </c>
      <c r="C26" s="139" t="s">
        <v>247</v>
      </c>
      <c r="D26" s="149" t="s">
        <v>12</v>
      </c>
      <c r="E26" s="149" t="s">
        <v>12</v>
      </c>
      <c r="F26" s="68" t="s">
        <v>12</v>
      </c>
      <c r="G26" s="68" t="s">
        <v>12</v>
      </c>
      <c r="H26" s="149">
        <v>100</v>
      </c>
      <c r="I26" s="68" t="s">
        <v>12</v>
      </c>
      <c r="J26" s="50">
        <v>2</v>
      </c>
      <c r="K26" s="147" t="s">
        <v>12</v>
      </c>
      <c r="L26" s="148" t="s">
        <v>16</v>
      </c>
      <c r="M26" s="148" t="s">
        <v>373</v>
      </c>
      <c r="N26" s="8" t="s">
        <v>10</v>
      </c>
      <c r="O26" s="159">
        <v>1.63</v>
      </c>
      <c r="Q26" s="135"/>
      <c r="R26" s="242"/>
      <c r="S26"/>
      <c r="T26"/>
    </row>
    <row r="27" spans="1:20" s="3" customFormat="1" ht="85.5" customHeight="1" x14ac:dyDescent="0.3">
      <c r="A27" s="158">
        <v>788731</v>
      </c>
      <c r="B27" s="138" t="s">
        <v>258</v>
      </c>
      <c r="C27" s="139" t="s">
        <v>248</v>
      </c>
      <c r="D27" s="149" t="s">
        <v>12</v>
      </c>
      <c r="E27" s="149" t="s">
        <v>12</v>
      </c>
      <c r="F27" s="68" t="s">
        <v>12</v>
      </c>
      <c r="G27" s="68" t="s">
        <v>12</v>
      </c>
      <c r="H27" s="149">
        <v>100</v>
      </c>
      <c r="I27" s="68" t="s">
        <v>12</v>
      </c>
      <c r="J27" s="50">
        <v>2</v>
      </c>
      <c r="K27" s="147" t="s">
        <v>12</v>
      </c>
      <c r="L27" s="148" t="s">
        <v>16</v>
      </c>
      <c r="M27" s="148" t="s">
        <v>373</v>
      </c>
      <c r="N27" s="8" t="s">
        <v>10</v>
      </c>
      <c r="O27" s="159">
        <v>1.63</v>
      </c>
      <c r="Q27" s="135"/>
      <c r="R27" s="242"/>
      <c r="S27"/>
      <c r="T27"/>
    </row>
    <row r="28" spans="1:20" s="3" customFormat="1" ht="85.5" customHeight="1" x14ac:dyDescent="0.3">
      <c r="A28" s="158">
        <v>788732</v>
      </c>
      <c r="B28" s="138" t="s">
        <v>259</v>
      </c>
      <c r="C28" s="139" t="s">
        <v>249</v>
      </c>
      <c r="D28" s="149" t="s">
        <v>12</v>
      </c>
      <c r="E28" s="149" t="s">
        <v>12</v>
      </c>
      <c r="F28" s="68" t="s">
        <v>12</v>
      </c>
      <c r="G28" s="68" t="s">
        <v>12</v>
      </c>
      <c r="H28" s="149">
        <v>100</v>
      </c>
      <c r="I28" s="68" t="s">
        <v>12</v>
      </c>
      <c r="J28" s="50">
        <v>2</v>
      </c>
      <c r="K28" s="147" t="s">
        <v>12</v>
      </c>
      <c r="L28" s="148" t="s">
        <v>16</v>
      </c>
      <c r="M28" s="148" t="s">
        <v>373</v>
      </c>
      <c r="N28" s="8" t="s">
        <v>10</v>
      </c>
      <c r="O28" s="159">
        <v>2.14</v>
      </c>
      <c r="Q28" s="135"/>
      <c r="R28" s="242"/>
      <c r="S28"/>
      <c r="T28"/>
    </row>
    <row r="29" spans="1:20" s="3" customFormat="1" ht="85.5" customHeight="1" x14ac:dyDescent="0.3">
      <c r="A29" s="158">
        <v>789235</v>
      </c>
      <c r="B29" s="138" t="s">
        <v>260</v>
      </c>
      <c r="C29" s="139" t="s">
        <v>250</v>
      </c>
      <c r="D29" s="149" t="s">
        <v>12</v>
      </c>
      <c r="E29" s="149" t="s">
        <v>12</v>
      </c>
      <c r="F29" s="68" t="s">
        <v>12</v>
      </c>
      <c r="G29" s="68">
        <v>50</v>
      </c>
      <c r="H29" s="149">
        <v>2</v>
      </c>
      <c r="I29" s="68" t="s">
        <v>12</v>
      </c>
      <c r="J29" s="50">
        <v>1</v>
      </c>
      <c r="K29" s="147">
        <v>4</v>
      </c>
      <c r="L29" s="148" t="s">
        <v>16</v>
      </c>
      <c r="M29" s="148" t="s">
        <v>373</v>
      </c>
      <c r="N29" s="8" t="s">
        <v>10</v>
      </c>
      <c r="O29" s="159">
        <v>47.94</v>
      </c>
      <c r="Q29" s="135"/>
      <c r="R29" s="242"/>
      <c r="S29"/>
      <c r="T29"/>
    </row>
    <row r="30" spans="1:20" s="3" customFormat="1" ht="85.5" customHeight="1" x14ac:dyDescent="0.3">
      <c r="A30" s="158">
        <v>789236</v>
      </c>
      <c r="B30" s="138" t="s">
        <v>261</v>
      </c>
      <c r="C30" s="139" t="s">
        <v>251</v>
      </c>
      <c r="D30" s="149" t="s">
        <v>12</v>
      </c>
      <c r="E30" s="149" t="s">
        <v>12</v>
      </c>
      <c r="F30" s="68" t="s">
        <v>12</v>
      </c>
      <c r="G30" s="68">
        <v>100</v>
      </c>
      <c r="H30" s="149">
        <v>2</v>
      </c>
      <c r="I30" s="68" t="s">
        <v>12</v>
      </c>
      <c r="J30" s="50">
        <v>1</v>
      </c>
      <c r="K30" s="147">
        <v>4</v>
      </c>
      <c r="L30" s="148" t="s">
        <v>16</v>
      </c>
      <c r="M30" s="148" t="s">
        <v>373</v>
      </c>
      <c r="N30" s="8" t="s">
        <v>10</v>
      </c>
      <c r="O30" s="159">
        <v>81.599999999999994</v>
      </c>
      <c r="Q30" s="135"/>
      <c r="R30" s="242"/>
      <c r="S30"/>
      <c r="T30"/>
    </row>
    <row r="31" spans="1:20" s="3" customFormat="1" ht="85.5" customHeight="1" x14ac:dyDescent="0.3">
      <c r="A31" s="158">
        <v>789237</v>
      </c>
      <c r="B31" s="138" t="s">
        <v>262</v>
      </c>
      <c r="C31" s="139" t="s">
        <v>252</v>
      </c>
      <c r="D31" s="149" t="s">
        <v>12</v>
      </c>
      <c r="E31" s="149" t="s">
        <v>12</v>
      </c>
      <c r="F31" s="68" t="s">
        <v>12</v>
      </c>
      <c r="G31" s="68">
        <v>150</v>
      </c>
      <c r="H31" s="149">
        <v>2</v>
      </c>
      <c r="I31" s="68" t="s">
        <v>12</v>
      </c>
      <c r="J31" s="50">
        <v>1</v>
      </c>
      <c r="K31" s="147">
        <v>4</v>
      </c>
      <c r="L31" s="148" t="s">
        <v>16</v>
      </c>
      <c r="M31" s="148" t="s">
        <v>373</v>
      </c>
      <c r="N31" s="8" t="s">
        <v>10</v>
      </c>
      <c r="O31" s="159">
        <v>114.24000000000001</v>
      </c>
      <c r="Q31" s="135"/>
      <c r="R31" s="242"/>
      <c r="S31"/>
      <c r="T31"/>
    </row>
    <row r="32" spans="1:20" s="3" customFormat="1" ht="85.5" customHeight="1" thickBot="1" x14ac:dyDescent="0.35">
      <c r="A32" s="160">
        <v>789234</v>
      </c>
      <c r="B32" s="161" t="s">
        <v>263</v>
      </c>
      <c r="C32" s="162" t="s">
        <v>253</v>
      </c>
      <c r="D32" s="163" t="s">
        <v>12</v>
      </c>
      <c r="E32" s="163" t="s">
        <v>12</v>
      </c>
      <c r="F32" s="164" t="s">
        <v>12</v>
      </c>
      <c r="G32" s="164">
        <v>200</v>
      </c>
      <c r="H32" s="163">
        <v>2</v>
      </c>
      <c r="I32" s="164" t="s">
        <v>12</v>
      </c>
      <c r="J32" s="165">
        <v>1</v>
      </c>
      <c r="K32" s="166">
        <v>4</v>
      </c>
      <c r="L32" s="167" t="s">
        <v>16</v>
      </c>
      <c r="M32" s="167" t="s">
        <v>373</v>
      </c>
      <c r="N32" s="80" t="s">
        <v>10</v>
      </c>
      <c r="O32" s="168">
        <v>98.43</v>
      </c>
      <c r="Q32" s="135"/>
      <c r="R32" s="242"/>
      <c r="S32"/>
      <c r="T32"/>
    </row>
  </sheetData>
  <sheetProtection algorithmName="SHA-512" hashValue="G3/gIJtymkoV0CJZIcM+iPT8ROqLNG1P/h51IA9epnpKfLViXTbyU7TMpMoziHynSCMl8fjEX6E4cZhmt8f4rQ==" saltValue="XkexXlkQuglZ+4zD1ZASmA==" spinCount="100000" sheet="1" objects="1" scenarios="1"/>
  <mergeCells count="5">
    <mergeCell ref="A1:O1"/>
    <mergeCell ref="A2:O2"/>
    <mergeCell ref="A7:O7"/>
    <mergeCell ref="A14:O14"/>
    <mergeCell ref="A21:O21"/>
  </mergeCells>
  <phoneticPr fontId="27" type="noConversion"/>
  <conditionalFormatting sqref="K4:K5">
    <cfRule type="containsText" dxfId="17" priority="15" operator="containsText" text="Rojo">
      <formula>NOT(ISERROR(SEARCH("Rojo",K4)))</formula>
    </cfRule>
    <cfRule type="containsText" dxfId="16" priority="16" operator="containsText" text="Amarillo">
      <formula>NOT(ISERROR(SEARCH("Amarillo",K4)))</formula>
    </cfRule>
  </conditionalFormatting>
  <conditionalFormatting sqref="K9:K12">
    <cfRule type="containsText" dxfId="15" priority="13" operator="containsText" text="Rojo">
      <formula>NOT(ISERROR(SEARCH("Rojo",K9)))</formula>
    </cfRule>
    <cfRule type="containsText" dxfId="14" priority="14" operator="containsText" text="Amarillo">
      <formula>NOT(ISERROR(SEARCH("Amarillo",K9)))</formula>
    </cfRule>
  </conditionalFormatting>
  <conditionalFormatting sqref="K16:K19">
    <cfRule type="containsText" dxfId="13" priority="7" operator="containsText" text="Rojo">
      <formula>NOT(ISERROR(SEARCH("Rojo",K16)))</formula>
    </cfRule>
    <cfRule type="containsText" dxfId="12" priority="8" operator="containsText" text="Amarillo">
      <formula>NOT(ISERROR(SEARCH("Amarillo",K16)))</formula>
    </cfRule>
  </conditionalFormatting>
  <conditionalFormatting sqref="K23:K32">
    <cfRule type="containsText" dxfId="11" priority="3" operator="containsText" text="Rojo">
      <formula>NOT(ISERROR(SEARCH("Rojo",K23)))</formula>
    </cfRule>
    <cfRule type="containsText" dxfId="10" priority="4" operator="containsText" text="Amarillo">
      <formula>NOT(ISERROR(SEARCH("Amarillo",K23)))</formula>
    </cfRule>
  </conditionalFormatting>
  <conditionalFormatting sqref="N4:N5">
    <cfRule type="containsText" dxfId="9" priority="9" operator="containsText" text="Rojo">
      <formula>NOT(ISERROR(SEARCH("Rojo",N4)))</formula>
    </cfRule>
    <cfRule type="containsText" dxfId="8" priority="10" operator="containsText" text="Amarillo">
      <formula>NOT(ISERROR(SEARCH("Amarillo",N4)))</formula>
    </cfRule>
  </conditionalFormatting>
  <conditionalFormatting sqref="N9:N12">
    <cfRule type="containsText" dxfId="7" priority="11" operator="containsText" text="Rojo">
      <formula>NOT(ISERROR(SEARCH("Rojo",N9)))</formula>
    </cfRule>
    <cfRule type="containsText" dxfId="6" priority="12" operator="containsText" text="Amarillo">
      <formula>NOT(ISERROR(SEARCH("Amarillo",N9)))</formula>
    </cfRule>
  </conditionalFormatting>
  <conditionalFormatting sqref="N16:N19">
    <cfRule type="containsText" dxfId="5" priority="5" operator="containsText" text="Rojo">
      <formula>NOT(ISERROR(SEARCH("Rojo",N16)))</formula>
    </cfRule>
    <cfRule type="containsText" dxfId="4" priority="6" operator="containsText" text="Amarillo">
      <formula>NOT(ISERROR(SEARCH("Amarillo",N16)))</formula>
    </cfRule>
  </conditionalFormatting>
  <conditionalFormatting sqref="N23:N32">
    <cfRule type="containsText" dxfId="3" priority="1" operator="containsText" text="Rojo">
      <formula>NOT(ISERROR(SEARCH("Rojo",N23)))</formula>
    </cfRule>
    <cfRule type="containsText" dxfId="2" priority="2" operator="containsText" text="Amarillo">
      <formula>NOT(ISERROR(SEARCH("Amarillo",N23)))</formula>
    </cfRule>
  </conditionalFormatting>
  <pageMargins left="0.7" right="0.7" top="0.75" bottom="0.75" header="0.3" footer="0.3"/>
  <customProperties>
    <customPr name="_pios_id" r:id="rId1"/>
  </customProperties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BDA1F1-7CC6-4CF0-85CE-E98E80E52048}">
  <sheetPr>
    <tabColor theme="0" tint="-0.14999847407452621"/>
  </sheetPr>
  <dimension ref="A1:T29"/>
  <sheetViews>
    <sheetView zoomScale="70" zoomScaleNormal="70" workbookViewId="0">
      <selection activeCell="T23" sqref="T23"/>
    </sheetView>
  </sheetViews>
  <sheetFormatPr baseColWidth="10" defaultRowHeight="14.4" x14ac:dyDescent="0.3"/>
  <cols>
    <col min="1" max="1" width="33.33203125" customWidth="1"/>
    <col min="2" max="2" width="35.6640625" customWidth="1"/>
    <col min="3" max="3" width="51" bestFit="1" customWidth="1"/>
    <col min="4" max="10" width="14.6640625" customWidth="1"/>
    <col min="11" max="11" width="21.109375" customWidth="1"/>
  </cols>
  <sheetData>
    <row r="1" spans="1:19" ht="24.6" x14ac:dyDescent="0.3">
      <c r="A1" s="287" t="s">
        <v>78</v>
      </c>
      <c r="B1" s="288"/>
      <c r="C1" s="288"/>
      <c r="D1" s="288"/>
      <c r="E1" s="288"/>
      <c r="F1" s="288"/>
      <c r="G1" s="288"/>
      <c r="H1" s="288"/>
      <c r="I1" s="288"/>
      <c r="J1" s="288"/>
      <c r="K1" s="289"/>
    </row>
    <row r="2" spans="1:19" ht="50.4" customHeight="1" thickBot="1" x14ac:dyDescent="0.35">
      <c r="A2" s="83" t="s">
        <v>0</v>
      </c>
      <c r="B2" s="84" t="s">
        <v>101</v>
      </c>
      <c r="C2" s="84" t="s">
        <v>5</v>
      </c>
      <c r="D2" s="84" t="s">
        <v>6</v>
      </c>
      <c r="E2" s="84" t="s">
        <v>1</v>
      </c>
      <c r="F2" s="84" t="s">
        <v>18</v>
      </c>
      <c r="G2" s="84" t="s">
        <v>19</v>
      </c>
      <c r="H2" s="84" t="s">
        <v>3</v>
      </c>
      <c r="I2" s="84" t="s">
        <v>372</v>
      </c>
      <c r="J2" s="84" t="s">
        <v>4</v>
      </c>
      <c r="K2" s="85" t="s">
        <v>98</v>
      </c>
    </row>
    <row r="3" spans="1:19" ht="66" customHeight="1" x14ac:dyDescent="0.3">
      <c r="A3" s="192">
        <v>772536</v>
      </c>
      <c r="B3" s="69" t="s">
        <v>135</v>
      </c>
      <c r="C3" s="193" t="s">
        <v>79</v>
      </c>
      <c r="D3" s="71">
        <v>600</v>
      </c>
      <c r="E3" s="71">
        <v>200</v>
      </c>
      <c r="F3" s="71">
        <v>120</v>
      </c>
      <c r="G3" s="71">
        <v>10</v>
      </c>
      <c r="H3" s="71" t="s">
        <v>16</v>
      </c>
      <c r="I3" s="71" t="s">
        <v>373</v>
      </c>
      <c r="J3" s="115" t="s">
        <v>9</v>
      </c>
      <c r="K3" s="73">
        <v>1.76</v>
      </c>
      <c r="R3" s="135"/>
      <c r="S3" s="242"/>
    </row>
    <row r="4" spans="1:19" ht="66" customHeight="1" thickBot="1" x14ac:dyDescent="0.35">
      <c r="A4" s="194">
        <v>815395</v>
      </c>
      <c r="B4" s="76" t="s">
        <v>136</v>
      </c>
      <c r="C4" s="195" t="s">
        <v>80</v>
      </c>
      <c r="D4" s="79">
        <v>600</v>
      </c>
      <c r="E4" s="79">
        <v>50</v>
      </c>
      <c r="F4" s="79">
        <v>30</v>
      </c>
      <c r="G4" s="79">
        <v>5.4</v>
      </c>
      <c r="H4" s="79" t="s">
        <v>16</v>
      </c>
      <c r="I4" s="79" t="s">
        <v>373</v>
      </c>
      <c r="J4" s="177" t="s">
        <v>9</v>
      </c>
      <c r="K4" s="81">
        <v>2.62</v>
      </c>
      <c r="R4" s="135"/>
      <c r="S4" s="242"/>
    </row>
    <row r="5" spans="1:19" ht="30" customHeight="1" x14ac:dyDescent="0.3">
      <c r="A5" s="86">
        <v>103379</v>
      </c>
      <c r="B5" s="69" t="s">
        <v>137</v>
      </c>
      <c r="C5" s="196" t="s">
        <v>81</v>
      </c>
      <c r="D5" s="71" t="s">
        <v>21</v>
      </c>
      <c r="E5" s="71">
        <v>100</v>
      </c>
      <c r="F5" s="71" t="s">
        <v>21</v>
      </c>
      <c r="G5" s="71">
        <v>5.7</v>
      </c>
      <c r="H5" s="71" t="s">
        <v>16</v>
      </c>
      <c r="I5" s="71" t="s">
        <v>373</v>
      </c>
      <c r="J5" s="72" t="s">
        <v>10</v>
      </c>
      <c r="K5" s="73">
        <v>1.1000000000000001</v>
      </c>
      <c r="R5" s="135"/>
      <c r="S5" s="242"/>
    </row>
    <row r="6" spans="1:19" ht="30" customHeight="1" x14ac:dyDescent="0.3">
      <c r="A6" s="92">
        <v>73102</v>
      </c>
      <c r="B6" s="9" t="s">
        <v>138</v>
      </c>
      <c r="C6" s="197" t="s">
        <v>82</v>
      </c>
      <c r="D6" s="12">
        <v>340</v>
      </c>
      <c r="E6" s="12">
        <v>100</v>
      </c>
      <c r="F6" s="11" t="s">
        <v>21</v>
      </c>
      <c r="G6" s="12">
        <v>7.1</v>
      </c>
      <c r="H6" s="11" t="s">
        <v>16</v>
      </c>
      <c r="I6" s="11" t="s">
        <v>373</v>
      </c>
      <c r="J6" s="8" t="s">
        <v>10</v>
      </c>
      <c r="K6" s="74">
        <v>1.42</v>
      </c>
      <c r="R6" s="135"/>
      <c r="S6" s="242"/>
    </row>
    <row r="7" spans="1:19" ht="30" customHeight="1" x14ac:dyDescent="0.3">
      <c r="A7" s="92">
        <v>73104</v>
      </c>
      <c r="B7" s="9" t="s">
        <v>139</v>
      </c>
      <c r="C7" s="197" t="s">
        <v>82</v>
      </c>
      <c r="D7" s="12">
        <v>540</v>
      </c>
      <c r="E7" s="12">
        <v>100</v>
      </c>
      <c r="F7" s="11" t="s">
        <v>21</v>
      </c>
      <c r="G7" s="12">
        <v>10.6</v>
      </c>
      <c r="H7" s="11" t="s">
        <v>16</v>
      </c>
      <c r="I7" s="11" t="s">
        <v>373</v>
      </c>
      <c r="J7" s="8" t="s">
        <v>10</v>
      </c>
      <c r="K7" s="74">
        <v>1.62</v>
      </c>
      <c r="R7" s="135"/>
      <c r="S7" s="242"/>
    </row>
    <row r="8" spans="1:19" ht="30" customHeight="1" x14ac:dyDescent="0.3">
      <c r="A8" s="92">
        <v>73105</v>
      </c>
      <c r="B8" s="9" t="s">
        <v>140</v>
      </c>
      <c r="C8" s="197" t="s">
        <v>82</v>
      </c>
      <c r="D8" s="12">
        <v>640</v>
      </c>
      <c r="E8" s="12">
        <v>100</v>
      </c>
      <c r="F8" s="11" t="s">
        <v>21</v>
      </c>
      <c r="G8" s="12">
        <v>12.6</v>
      </c>
      <c r="H8" s="11" t="s">
        <v>16</v>
      </c>
      <c r="I8" s="11" t="s">
        <v>373</v>
      </c>
      <c r="J8" s="8" t="s">
        <v>10</v>
      </c>
      <c r="K8" s="74">
        <v>1.87</v>
      </c>
      <c r="R8" s="135"/>
      <c r="S8" s="242"/>
    </row>
    <row r="9" spans="1:19" ht="30" customHeight="1" x14ac:dyDescent="0.3">
      <c r="A9" s="92">
        <v>73106</v>
      </c>
      <c r="B9" s="9" t="s">
        <v>141</v>
      </c>
      <c r="C9" s="197" t="s">
        <v>82</v>
      </c>
      <c r="D9" s="12">
        <v>740</v>
      </c>
      <c r="E9" s="12">
        <v>100</v>
      </c>
      <c r="F9" s="11" t="s">
        <v>21</v>
      </c>
      <c r="G9" s="12">
        <v>13.6</v>
      </c>
      <c r="H9" s="11" t="s">
        <v>16</v>
      </c>
      <c r="I9" s="11" t="s">
        <v>373</v>
      </c>
      <c r="J9" s="8" t="s">
        <v>10</v>
      </c>
      <c r="K9" s="74">
        <v>2.21</v>
      </c>
      <c r="R9" s="135"/>
      <c r="S9" s="242"/>
    </row>
    <row r="10" spans="1:19" ht="30" customHeight="1" thickBot="1" x14ac:dyDescent="0.35">
      <c r="A10" s="94">
        <v>73107</v>
      </c>
      <c r="B10" s="76" t="s">
        <v>142</v>
      </c>
      <c r="C10" s="191" t="s">
        <v>82</v>
      </c>
      <c r="D10" s="78">
        <v>840</v>
      </c>
      <c r="E10" s="78">
        <v>100</v>
      </c>
      <c r="F10" s="79" t="s">
        <v>21</v>
      </c>
      <c r="G10" s="78">
        <v>15.7</v>
      </c>
      <c r="H10" s="79" t="s">
        <v>16</v>
      </c>
      <c r="I10" s="79" t="s">
        <v>373</v>
      </c>
      <c r="J10" s="80" t="s">
        <v>10</v>
      </c>
      <c r="K10" s="81">
        <v>2.5299999999999998</v>
      </c>
      <c r="R10" s="135"/>
      <c r="S10" s="242"/>
    </row>
    <row r="11" spans="1:19" ht="30" customHeight="1" x14ac:dyDescent="0.3">
      <c r="A11" s="86">
        <v>88792</v>
      </c>
      <c r="B11" s="69" t="s">
        <v>143</v>
      </c>
      <c r="C11" s="196" t="s">
        <v>83</v>
      </c>
      <c r="D11" s="70" t="s">
        <v>21</v>
      </c>
      <c r="E11" s="70">
        <v>100</v>
      </c>
      <c r="F11" s="70" t="s">
        <v>21</v>
      </c>
      <c r="G11" s="70">
        <v>1.2</v>
      </c>
      <c r="H11" s="71" t="s">
        <v>16</v>
      </c>
      <c r="I11" s="71" t="s">
        <v>373</v>
      </c>
      <c r="J11" s="72" t="s">
        <v>10</v>
      </c>
      <c r="K11" s="73">
        <v>0.32</v>
      </c>
      <c r="R11" s="135"/>
      <c r="S11" s="242"/>
    </row>
    <row r="12" spans="1:19" ht="30" customHeight="1" x14ac:dyDescent="0.3">
      <c r="A12" s="92">
        <v>316376</v>
      </c>
      <c r="B12" s="9" t="s">
        <v>144</v>
      </c>
      <c r="C12" s="197" t="s">
        <v>84</v>
      </c>
      <c r="D12" s="11" t="s">
        <v>21</v>
      </c>
      <c r="E12" s="11">
        <v>100</v>
      </c>
      <c r="F12" s="12" t="s">
        <v>21</v>
      </c>
      <c r="G12" s="11">
        <v>3.3</v>
      </c>
      <c r="H12" s="11" t="s">
        <v>16</v>
      </c>
      <c r="I12" s="11" t="s">
        <v>373</v>
      </c>
      <c r="J12" s="8" t="s">
        <v>10</v>
      </c>
      <c r="K12" s="74">
        <v>1.28</v>
      </c>
      <c r="R12" s="135"/>
      <c r="S12" s="242"/>
    </row>
    <row r="13" spans="1:19" ht="30" customHeight="1" x14ac:dyDescent="0.3">
      <c r="A13" s="92">
        <v>3419</v>
      </c>
      <c r="B13" s="9" t="s">
        <v>145</v>
      </c>
      <c r="C13" s="197" t="s">
        <v>85</v>
      </c>
      <c r="D13" s="11">
        <v>500</v>
      </c>
      <c r="E13" s="11">
        <v>100</v>
      </c>
      <c r="F13" s="12" t="s">
        <v>21</v>
      </c>
      <c r="G13" s="11">
        <v>5</v>
      </c>
      <c r="H13" s="11" t="s">
        <v>16</v>
      </c>
      <c r="I13" s="11" t="s">
        <v>373</v>
      </c>
      <c r="J13" s="8" t="s">
        <v>10</v>
      </c>
      <c r="K13" s="74">
        <v>0.56000000000000005</v>
      </c>
      <c r="R13" s="135"/>
      <c r="S13" s="242"/>
    </row>
    <row r="14" spans="1:19" ht="30" customHeight="1" x14ac:dyDescent="0.3">
      <c r="A14" s="92">
        <v>3421</v>
      </c>
      <c r="B14" s="9" t="s">
        <v>146</v>
      </c>
      <c r="C14" s="197" t="s">
        <v>85</v>
      </c>
      <c r="D14" s="11">
        <v>1000</v>
      </c>
      <c r="E14" s="11">
        <v>100</v>
      </c>
      <c r="F14" s="12" t="s">
        <v>21</v>
      </c>
      <c r="G14" s="11">
        <v>10</v>
      </c>
      <c r="H14" s="11" t="s">
        <v>16</v>
      </c>
      <c r="I14" s="11" t="s">
        <v>373</v>
      </c>
      <c r="J14" s="8" t="s">
        <v>10</v>
      </c>
      <c r="K14" s="74">
        <v>1.1000000000000001</v>
      </c>
      <c r="R14" s="135"/>
      <c r="S14" s="242"/>
    </row>
    <row r="15" spans="1:19" ht="30" customHeight="1" x14ac:dyDescent="0.3">
      <c r="A15" s="92">
        <v>3429</v>
      </c>
      <c r="B15" s="9" t="s">
        <v>147</v>
      </c>
      <c r="C15" s="197" t="s">
        <v>86</v>
      </c>
      <c r="D15" s="11">
        <v>500</v>
      </c>
      <c r="E15" s="11">
        <v>100</v>
      </c>
      <c r="F15" s="12" t="s">
        <v>21</v>
      </c>
      <c r="G15" s="11">
        <v>5</v>
      </c>
      <c r="H15" s="11" t="s">
        <v>16</v>
      </c>
      <c r="I15" s="11" t="s">
        <v>373</v>
      </c>
      <c r="J15" s="8" t="s">
        <v>10</v>
      </c>
      <c r="K15" s="74">
        <v>0.56000000000000005</v>
      </c>
      <c r="R15" s="135"/>
      <c r="S15" s="242"/>
    </row>
    <row r="16" spans="1:19" ht="30" customHeight="1" thickBot="1" x14ac:dyDescent="0.35">
      <c r="A16" s="94">
        <v>316172</v>
      </c>
      <c r="B16" s="76" t="s">
        <v>148</v>
      </c>
      <c r="C16" s="191" t="s">
        <v>86</v>
      </c>
      <c r="D16" s="79">
        <v>1000</v>
      </c>
      <c r="E16" s="79">
        <v>100</v>
      </c>
      <c r="F16" s="78" t="s">
        <v>21</v>
      </c>
      <c r="G16" s="79">
        <v>10</v>
      </c>
      <c r="H16" s="79" t="s">
        <v>16</v>
      </c>
      <c r="I16" s="79" t="s">
        <v>373</v>
      </c>
      <c r="J16" s="80" t="s">
        <v>10</v>
      </c>
      <c r="K16" s="81">
        <v>1.1000000000000001</v>
      </c>
      <c r="R16" s="135"/>
      <c r="S16" s="242"/>
    </row>
    <row r="17" spans="1:20" ht="30" customHeight="1" x14ac:dyDescent="0.3">
      <c r="A17" s="86">
        <v>835092</v>
      </c>
      <c r="B17" s="69" t="s">
        <v>156</v>
      </c>
      <c r="C17" s="196" t="s">
        <v>87</v>
      </c>
      <c r="D17" s="71" t="s">
        <v>21</v>
      </c>
      <c r="E17" s="71">
        <v>100</v>
      </c>
      <c r="F17" s="70" t="s">
        <v>21</v>
      </c>
      <c r="G17" s="71">
        <v>1</v>
      </c>
      <c r="H17" s="71" t="s">
        <v>16</v>
      </c>
      <c r="I17" s="71" t="s">
        <v>373</v>
      </c>
      <c r="J17" s="72" t="s">
        <v>10</v>
      </c>
      <c r="K17" s="178">
        <v>1.42</v>
      </c>
      <c r="L17" s="181"/>
      <c r="M17" s="64"/>
      <c r="N17" s="64"/>
      <c r="O17" s="64"/>
      <c r="P17" s="182"/>
      <c r="Q17" s="183"/>
      <c r="R17" s="135"/>
      <c r="S17" s="242"/>
    </row>
    <row r="18" spans="1:20" ht="30" customHeight="1" x14ac:dyDescent="0.3">
      <c r="A18" s="92">
        <v>835093</v>
      </c>
      <c r="B18" s="9" t="s">
        <v>157</v>
      </c>
      <c r="C18" s="197" t="s">
        <v>88</v>
      </c>
      <c r="D18" s="11" t="s">
        <v>21</v>
      </c>
      <c r="E18" s="11">
        <v>100</v>
      </c>
      <c r="F18" s="12" t="s">
        <v>21</v>
      </c>
      <c r="G18" s="11">
        <v>1</v>
      </c>
      <c r="H18" s="11" t="s">
        <v>16</v>
      </c>
      <c r="I18" s="11" t="s">
        <v>373</v>
      </c>
      <c r="J18" s="8" t="s">
        <v>10</v>
      </c>
      <c r="K18" s="179">
        <v>1.42</v>
      </c>
      <c r="L18" s="184"/>
      <c r="M18" s="66"/>
      <c r="N18" s="66"/>
      <c r="O18" s="66"/>
      <c r="P18" s="65"/>
      <c r="Q18" s="185"/>
      <c r="R18" s="135"/>
      <c r="S18" s="242"/>
    </row>
    <row r="19" spans="1:20" ht="30" customHeight="1" thickBot="1" x14ac:dyDescent="0.35">
      <c r="A19" s="94">
        <v>826581</v>
      </c>
      <c r="B19" s="76" t="s">
        <v>158</v>
      </c>
      <c r="C19" s="191" t="s">
        <v>89</v>
      </c>
      <c r="D19" s="79" t="s">
        <v>21</v>
      </c>
      <c r="E19" s="79">
        <v>100</v>
      </c>
      <c r="F19" s="78" t="s">
        <v>21</v>
      </c>
      <c r="G19" s="79">
        <v>1</v>
      </c>
      <c r="H19" s="79" t="s">
        <v>16</v>
      </c>
      <c r="I19" s="79" t="s">
        <v>373</v>
      </c>
      <c r="J19" s="80" t="s">
        <v>10</v>
      </c>
      <c r="K19" s="180">
        <v>2.4300000000000002</v>
      </c>
      <c r="L19" s="184"/>
      <c r="M19" s="66"/>
      <c r="N19" s="66"/>
      <c r="O19" s="66"/>
      <c r="P19" s="65"/>
      <c r="Q19" s="185"/>
      <c r="R19" s="135"/>
      <c r="S19" s="242"/>
    </row>
    <row r="20" spans="1:20" ht="30" customHeight="1" x14ac:dyDescent="0.3">
      <c r="A20" s="86">
        <v>109064</v>
      </c>
      <c r="B20" s="69" t="s">
        <v>149</v>
      </c>
      <c r="C20" s="196" t="s">
        <v>90</v>
      </c>
      <c r="D20" s="71" t="s">
        <v>21</v>
      </c>
      <c r="E20" s="71">
        <v>100</v>
      </c>
      <c r="F20" s="70" t="s">
        <v>21</v>
      </c>
      <c r="G20" s="71">
        <v>3.6</v>
      </c>
      <c r="H20" s="71" t="s">
        <v>16</v>
      </c>
      <c r="I20" s="71" t="s">
        <v>373</v>
      </c>
      <c r="J20" s="72" t="s">
        <v>10</v>
      </c>
      <c r="K20" s="178">
        <v>3</v>
      </c>
      <c r="L20" s="186"/>
      <c r="M20" s="67"/>
      <c r="N20" s="67"/>
      <c r="O20" s="67"/>
      <c r="P20" s="65"/>
      <c r="Q20" s="185"/>
      <c r="R20" s="135"/>
      <c r="S20" s="242"/>
    </row>
    <row r="21" spans="1:20" ht="30" customHeight="1" thickBot="1" x14ac:dyDescent="0.35">
      <c r="A21" s="94">
        <v>142165</v>
      </c>
      <c r="B21" s="76" t="s">
        <v>150</v>
      </c>
      <c r="C21" s="191" t="s">
        <v>91</v>
      </c>
      <c r="D21" s="79" t="s">
        <v>21</v>
      </c>
      <c r="E21" s="79">
        <v>100</v>
      </c>
      <c r="F21" s="78" t="s">
        <v>21</v>
      </c>
      <c r="G21" s="79">
        <v>3.4</v>
      </c>
      <c r="H21" s="79" t="s">
        <v>16</v>
      </c>
      <c r="I21" s="79" t="s">
        <v>373</v>
      </c>
      <c r="J21" s="80" t="s">
        <v>10</v>
      </c>
      <c r="K21" s="180">
        <v>3.53</v>
      </c>
      <c r="L21" s="187"/>
      <c r="M21" s="188"/>
      <c r="N21" s="188"/>
      <c r="O21" s="188"/>
      <c r="P21" s="189"/>
      <c r="Q21" s="190"/>
      <c r="R21" s="135"/>
      <c r="S21" s="242"/>
    </row>
    <row r="22" spans="1:20" ht="30" customHeight="1" x14ac:dyDescent="0.3">
      <c r="A22" s="86">
        <v>628061</v>
      </c>
      <c r="B22" s="69" t="s">
        <v>276</v>
      </c>
      <c r="C22" s="193" t="s">
        <v>92</v>
      </c>
      <c r="D22" s="71">
        <v>1500</v>
      </c>
      <c r="E22" s="71">
        <v>20</v>
      </c>
      <c r="F22" s="71">
        <v>30</v>
      </c>
      <c r="G22" s="71">
        <v>7.5</v>
      </c>
      <c r="H22" s="71" t="s">
        <v>20</v>
      </c>
      <c r="I22" s="71" t="s">
        <v>373</v>
      </c>
      <c r="J22" s="72" t="s">
        <v>10</v>
      </c>
      <c r="K22" s="73">
        <v>3.53</v>
      </c>
      <c r="L22" s="66"/>
      <c r="M22" s="66"/>
      <c r="N22" s="66"/>
      <c r="O22" s="66"/>
      <c r="P22" s="65"/>
      <c r="R22" s="135"/>
      <c r="S22" s="242"/>
    </row>
    <row r="23" spans="1:20" ht="30" customHeight="1" x14ac:dyDescent="0.3">
      <c r="A23" s="92">
        <v>581078</v>
      </c>
      <c r="B23" s="9" t="s">
        <v>277</v>
      </c>
      <c r="C23" s="39" t="s">
        <v>92</v>
      </c>
      <c r="D23" s="11">
        <v>1800</v>
      </c>
      <c r="E23" s="11">
        <v>20</v>
      </c>
      <c r="F23" s="11">
        <v>36</v>
      </c>
      <c r="G23" s="11">
        <v>9</v>
      </c>
      <c r="H23" s="11" t="s">
        <v>20</v>
      </c>
      <c r="I23" s="11" t="s">
        <v>373</v>
      </c>
      <c r="J23" s="8" t="s">
        <v>10</v>
      </c>
      <c r="K23" s="74">
        <v>3.53</v>
      </c>
      <c r="L23" s="66"/>
      <c r="M23" s="66"/>
      <c r="N23" s="66"/>
      <c r="O23" s="66"/>
      <c r="P23" s="65"/>
      <c r="R23" s="135"/>
      <c r="S23" s="242"/>
    </row>
    <row r="24" spans="1:20" ht="30" customHeight="1" x14ac:dyDescent="0.3">
      <c r="A24" s="92">
        <v>624478</v>
      </c>
      <c r="B24" s="9" t="s">
        <v>278</v>
      </c>
      <c r="C24" s="39" t="s">
        <v>92</v>
      </c>
      <c r="D24" s="11">
        <v>2000</v>
      </c>
      <c r="E24" s="11">
        <v>20</v>
      </c>
      <c r="F24" s="11">
        <v>40</v>
      </c>
      <c r="G24" s="11">
        <v>10</v>
      </c>
      <c r="H24" s="11" t="s">
        <v>20</v>
      </c>
      <c r="I24" s="11" t="s">
        <v>373</v>
      </c>
      <c r="J24" s="8" t="s">
        <v>10</v>
      </c>
      <c r="K24" s="74">
        <v>3.53</v>
      </c>
      <c r="L24" s="67"/>
      <c r="M24" s="67"/>
      <c r="N24" s="67"/>
      <c r="O24" s="67"/>
      <c r="P24" s="65"/>
      <c r="R24" s="135"/>
      <c r="S24" s="242"/>
    </row>
    <row r="25" spans="1:20" ht="30" customHeight="1" x14ac:dyDescent="0.3">
      <c r="A25" s="92">
        <v>542533</v>
      </c>
      <c r="B25" s="9" t="s">
        <v>279</v>
      </c>
      <c r="C25" s="39" t="s">
        <v>93</v>
      </c>
      <c r="D25" s="11">
        <v>1800</v>
      </c>
      <c r="E25" s="11">
        <v>20</v>
      </c>
      <c r="F25" s="11">
        <v>36</v>
      </c>
      <c r="G25" s="11">
        <v>19.8</v>
      </c>
      <c r="H25" s="11" t="s">
        <v>20</v>
      </c>
      <c r="I25" s="11" t="s">
        <v>373</v>
      </c>
      <c r="J25" s="8" t="s">
        <v>10</v>
      </c>
      <c r="K25" s="74">
        <v>4.08</v>
      </c>
      <c r="R25" s="135"/>
      <c r="S25" s="242"/>
    </row>
    <row r="26" spans="1:20" ht="30" customHeight="1" x14ac:dyDescent="0.3">
      <c r="A26" s="92">
        <v>434537</v>
      </c>
      <c r="B26" s="9" t="s">
        <v>280</v>
      </c>
      <c r="C26" s="39" t="s">
        <v>93</v>
      </c>
      <c r="D26" s="11">
        <v>2500</v>
      </c>
      <c r="E26" s="11">
        <v>20</v>
      </c>
      <c r="F26" s="11">
        <v>50</v>
      </c>
      <c r="G26" s="11">
        <v>27.5</v>
      </c>
      <c r="H26" s="11" t="s">
        <v>20</v>
      </c>
      <c r="I26" s="11" t="s">
        <v>373</v>
      </c>
      <c r="J26" s="8" t="s">
        <v>10</v>
      </c>
      <c r="K26" s="74">
        <v>4.08</v>
      </c>
      <c r="R26" s="135"/>
      <c r="S26" s="242"/>
    </row>
    <row r="27" spans="1:20" ht="30" customHeight="1" thickBot="1" x14ac:dyDescent="0.35">
      <c r="A27" s="94">
        <v>316186</v>
      </c>
      <c r="B27" s="76" t="s">
        <v>281</v>
      </c>
      <c r="C27" s="195" t="s">
        <v>93</v>
      </c>
      <c r="D27" s="79">
        <v>4000</v>
      </c>
      <c r="E27" s="79">
        <v>20</v>
      </c>
      <c r="F27" s="79">
        <v>36</v>
      </c>
      <c r="G27" s="79">
        <v>19.8</v>
      </c>
      <c r="H27" s="79" t="s">
        <v>20</v>
      </c>
      <c r="I27" s="79" t="s">
        <v>373</v>
      </c>
      <c r="J27" s="80" t="s">
        <v>10</v>
      </c>
      <c r="K27" s="81">
        <v>4.08</v>
      </c>
      <c r="R27" s="135"/>
      <c r="S27" s="242"/>
    </row>
    <row r="28" spans="1:20" ht="63" customHeight="1" x14ac:dyDescent="0.3">
      <c r="A28" s="86">
        <v>113734</v>
      </c>
      <c r="B28" s="69" t="s">
        <v>151</v>
      </c>
      <c r="C28" s="196" t="s">
        <v>94</v>
      </c>
      <c r="D28" s="71" t="s">
        <v>35</v>
      </c>
      <c r="E28" s="71">
        <v>100</v>
      </c>
      <c r="F28" s="71" t="s">
        <v>35</v>
      </c>
      <c r="G28" s="71">
        <v>4</v>
      </c>
      <c r="H28" s="71" t="s">
        <v>16</v>
      </c>
      <c r="I28" s="71" t="s">
        <v>373</v>
      </c>
      <c r="J28" s="72" t="s">
        <v>10</v>
      </c>
      <c r="K28" s="73">
        <v>1.06</v>
      </c>
      <c r="R28" s="135"/>
      <c r="S28" s="242"/>
    </row>
    <row r="29" spans="1:20" s="3" customFormat="1" ht="120" customHeight="1" thickBot="1" x14ac:dyDescent="0.35">
      <c r="A29" s="94">
        <v>465005</v>
      </c>
      <c r="B29" s="76" t="s">
        <v>152</v>
      </c>
      <c r="C29" s="191" t="s">
        <v>95</v>
      </c>
      <c r="D29" s="79" t="s">
        <v>35</v>
      </c>
      <c r="E29" s="79">
        <v>50</v>
      </c>
      <c r="F29" s="79" t="s">
        <v>35</v>
      </c>
      <c r="G29" s="79">
        <v>2</v>
      </c>
      <c r="H29" s="79" t="s">
        <v>16</v>
      </c>
      <c r="I29" s="79" t="s">
        <v>373</v>
      </c>
      <c r="J29" s="80" t="s">
        <v>10</v>
      </c>
      <c r="K29" s="81">
        <v>0.7</v>
      </c>
      <c r="R29" s="135"/>
      <c r="S29" s="242"/>
      <c r="T29"/>
    </row>
  </sheetData>
  <sheetProtection algorithmName="SHA-512" hashValue="MDE+9NzyaGf/17HqSr4002Txl3Ai3myjDrF4F1IFWBQ93cVqgQ2SiC9q1VwgpD95i1fOe9+XIiTOqQenUBtEYw==" saltValue="Biq5S9+NBZS78uttqYZAIg==" spinCount="100000" sheet="1" objects="1" scenarios="1"/>
  <mergeCells count="1">
    <mergeCell ref="A1:K1"/>
  </mergeCells>
  <conditionalFormatting sqref="J3:J29">
    <cfRule type="containsText" dxfId="1" priority="1" operator="containsText" text="Rojo">
      <formula>NOT(ISERROR(SEARCH("Rojo",J3)))</formula>
    </cfRule>
    <cfRule type="containsText" dxfId="0" priority="2" operator="containsText" text="Amarillo">
      <formula>NOT(ISERROR(SEARCH("Amarillo",J3)))</formula>
    </cfRule>
  </conditionalFormatting>
  <pageMargins left="0.7" right="0.7" top="0.75" bottom="0.75" header="0.3" footer="0.3"/>
  <customProperties>
    <customPr name="_pios_id" r:id="rId1"/>
  </customProperties>
  <drawing r:id="rId2"/>
  <legacyDrawing r:id="rId3"/>
  <oleObjects>
    <mc:AlternateContent xmlns:mc="http://schemas.openxmlformats.org/markup-compatibility/2006">
      <mc:Choice Requires="x14">
        <oleObject shapeId="20481" r:id="rId4">
          <objectPr defaultSize="0" autoPict="0" r:id="rId5">
            <anchor moveWithCells="1">
              <from>
                <xdr:col>11</xdr:col>
                <xdr:colOff>144780</xdr:colOff>
                <xdr:row>3</xdr:row>
                <xdr:rowOff>68580</xdr:rowOff>
              </from>
              <to>
                <xdr:col>13</xdr:col>
                <xdr:colOff>190500</xdr:colOff>
                <xdr:row>3</xdr:row>
                <xdr:rowOff>784860</xdr:rowOff>
              </to>
            </anchor>
          </objectPr>
        </oleObject>
      </mc:Choice>
      <mc:Fallback>
        <oleObject shapeId="20481" r:id="rId4"/>
      </mc:Fallback>
    </mc:AlternateContent>
  </oleObjec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e7ab130-4bbc-4244-8a7b-7c1d97954812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583B779B18AEE4D884E23B6C64FA63D" ma:contentTypeVersion="11" ma:contentTypeDescription="Crear nuevo documento." ma:contentTypeScope="" ma:versionID="70ef09a0951a84116ab2b6ca23b134d1">
  <xsd:schema xmlns:xsd="http://www.w3.org/2001/XMLSchema" xmlns:xs="http://www.w3.org/2001/XMLSchema" xmlns:p="http://schemas.microsoft.com/office/2006/metadata/properties" xmlns:ns2="7e7ab130-4bbc-4244-8a7b-7c1d97954812" targetNamespace="http://schemas.microsoft.com/office/2006/metadata/properties" ma:root="true" ma:fieldsID="87d15192ddfccdcf14c946a0c9bb9465" ns2:_="">
    <xsd:import namespace="7e7ab130-4bbc-4244-8a7b-7c1d9795481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7ab130-4bbc-4244-8a7b-7c1d979548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Etiquetas de imagen" ma:readOnly="false" ma:fieldId="{5cf76f15-5ced-4ddc-b409-7134ff3c332f}" ma:taxonomyMulti="true" ma:sspId="6441d29d-f0b0-4aa7-acc5-b8b23082fa5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0F0576D-37F4-4420-9D98-9FC3A280841D}">
  <ds:schemaRefs>
    <ds:schemaRef ds:uri="http://schemas.microsoft.com/office/2006/metadata/properties"/>
    <ds:schemaRef ds:uri="http://schemas.microsoft.com/office/infopath/2007/PartnerControls"/>
    <ds:schemaRef ds:uri="7e7ab130-4bbc-4244-8a7b-7c1d97954812"/>
  </ds:schemaRefs>
</ds:datastoreItem>
</file>

<file path=customXml/itemProps2.xml><?xml version="1.0" encoding="utf-8"?>
<ds:datastoreItem xmlns:ds="http://schemas.openxmlformats.org/officeDocument/2006/customXml" ds:itemID="{F7AD5431-4476-4206-947F-A8C3E83257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122AC3-C44A-43D6-BD21-0E513B82B4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e7ab130-4bbc-4244-8a7b-7c1d9795481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ed1093ed-f639-41f3-8ff9-69f9a7d23765}" enabled="1" method="Standard" siteId="{ad200093-0cba-48cb-9853-16fb53354a4d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11</vt:i4>
      </vt:variant>
    </vt:vector>
  </HeadingPairs>
  <TitlesOfParts>
    <vt:vector size="11" baseType="lpstr">
      <vt:lpstr>INFO AMF</vt:lpstr>
      <vt:lpstr>VENTATEC T15 &amp; T24</vt:lpstr>
      <vt:lpstr>DONN DXE24 &amp; DX35 </vt:lpstr>
      <vt:lpstr>DONN ANTICORROSIÓN</vt:lpstr>
      <vt:lpstr>DONN®CLEAN ROOM</vt:lpstr>
      <vt:lpstr>DONN® ANGULAR &amp; Especiales</vt:lpstr>
      <vt:lpstr>PERFECTLINE XL2 </vt:lpstr>
      <vt:lpstr>MERIDIAN DX</vt:lpstr>
      <vt:lpstr>BANDRASTER</vt:lpstr>
      <vt:lpstr>AXONIS</vt:lpstr>
      <vt:lpstr>ACCESORIOS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Corral, Victor</dc:creator>
  <cp:lastModifiedBy>Departamento Comercial Getafe</cp:lastModifiedBy>
  <dcterms:created xsi:type="dcterms:W3CDTF">2025-12-17T13:59:44Z</dcterms:created>
  <dcterms:modified xsi:type="dcterms:W3CDTF">2026-04-21T13:09:27Z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0x0101000583B779B18AEE4D884E23B6C64FA63D</vt:lpwstr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</Properties>
</file>